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 id="2147483671" r:id="rId5"/>
  </p:sldMasterIdLst>
  <p:notesMasterIdLst>
    <p:notesMasterId r:id="rId43"/>
  </p:notesMasterIdLst>
  <p:sldIdLst>
    <p:sldId id="280" r:id="rId6"/>
    <p:sldId id="1331" r:id="rId7"/>
    <p:sldId id="282" r:id="rId8"/>
    <p:sldId id="283" r:id="rId9"/>
    <p:sldId id="284" r:id="rId10"/>
    <p:sldId id="319" r:id="rId11"/>
    <p:sldId id="285" r:id="rId12"/>
    <p:sldId id="287" r:id="rId13"/>
    <p:sldId id="286" r:id="rId14"/>
    <p:sldId id="323" r:id="rId15"/>
    <p:sldId id="325" r:id="rId16"/>
    <p:sldId id="327" r:id="rId17"/>
    <p:sldId id="336" r:id="rId18"/>
    <p:sldId id="337" r:id="rId19"/>
    <p:sldId id="338" r:id="rId20"/>
    <p:sldId id="288" r:id="rId21"/>
    <p:sldId id="290" r:id="rId22"/>
    <p:sldId id="312" r:id="rId23"/>
    <p:sldId id="292" r:id="rId24"/>
    <p:sldId id="293" r:id="rId25"/>
    <p:sldId id="294" r:id="rId26"/>
    <p:sldId id="295" r:id="rId27"/>
    <p:sldId id="297" r:id="rId28"/>
    <p:sldId id="298" r:id="rId29"/>
    <p:sldId id="299" r:id="rId30"/>
    <p:sldId id="300" r:id="rId31"/>
    <p:sldId id="301" r:id="rId32"/>
    <p:sldId id="311" r:id="rId33"/>
    <p:sldId id="303" r:id="rId34"/>
    <p:sldId id="304" r:id="rId35"/>
    <p:sldId id="306" r:id="rId36"/>
    <p:sldId id="305" r:id="rId37"/>
    <p:sldId id="307" r:id="rId38"/>
    <p:sldId id="308" r:id="rId39"/>
    <p:sldId id="1346" r:id="rId40"/>
    <p:sldId id="339" r:id="rId41"/>
    <p:sldId id="1345" r:id="rId42"/>
  </p:sldIdLst>
  <p:sldSz cx="7775575" cy="10907713"/>
  <p:notesSz cx="6669088" cy="9926638"/>
  <p:embeddedFontLst>
    <p:embeddedFont>
      <p:font typeface="Montserrat" pitchFamily="2" charset="0"/>
      <p:regular r:id="rId44"/>
      <p:bold r:id="rId45"/>
      <p:italic r:id="rId46"/>
      <p:boldItalic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26">
          <p15:clr>
            <a:srgbClr val="A4A3A4"/>
          </p15:clr>
        </p15:guide>
        <p15:guide id="2" pos="4740" userDrawn="1">
          <p15:clr>
            <a:srgbClr val="A4A3A4"/>
          </p15:clr>
        </p15:guide>
        <p15:guide id="3" orient="horz" pos="6225" userDrawn="1">
          <p15:clr>
            <a:srgbClr val="A4A3A4"/>
          </p15:clr>
        </p15:guide>
        <p15:guide id="4" pos="385" userDrawn="1">
          <p15:clr>
            <a:srgbClr val="A4A3A4"/>
          </p15:clr>
        </p15:guide>
        <p15:guide id="5" orient="horz" pos="805">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9" roundtripDataSignature="AMtx7mghoAnTPfiWp7zKiaVB0y7MDVYH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5C0"/>
    <a:srgbClr val="0E6E61"/>
    <a:srgbClr val="1A3966"/>
    <a:srgbClr val="CEBEDD"/>
    <a:srgbClr val="F9AA73"/>
    <a:srgbClr val="FF9933"/>
    <a:srgbClr val="36646A"/>
    <a:srgbClr val="E4DC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A1EF51-FC46-470B-8D8F-9C001BD7D7E6}">
  <a:tblStyle styleId="{4FA1EF51-FC46-470B-8D8F-9C001BD7D7E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8E9"/>
          </a:solidFill>
        </a:fill>
      </a:tcStyle>
    </a:wholeTbl>
    <a:band1H>
      <a:tcTxStyle b="off" i="off"/>
      <a:tcStyle>
        <a:tcBdr/>
        <a:fill>
          <a:solidFill>
            <a:srgbClr val="CCCDCF"/>
          </a:solidFill>
        </a:fill>
      </a:tcStyle>
    </a:band1H>
    <a:band2H>
      <a:tcTxStyle b="off" i="off"/>
      <a:tcStyle>
        <a:tcBdr/>
      </a:tcStyle>
    </a:band2H>
    <a:band1V>
      <a:tcTxStyle b="off" i="off"/>
      <a:tcStyle>
        <a:tcBdr/>
        <a:fill>
          <a:solidFill>
            <a:srgbClr val="CCCDC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E617C46E-9A9C-489A-8156-2B813676127D}"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51" autoAdjust="0"/>
    <p:restoredTop sz="94660"/>
  </p:normalViewPr>
  <p:slideViewPr>
    <p:cSldViewPr snapToGrid="0">
      <p:cViewPr>
        <p:scale>
          <a:sx n="94" d="100"/>
          <a:sy n="94" d="100"/>
        </p:scale>
        <p:origin x="352" y="-3500"/>
      </p:cViewPr>
      <p:guideLst>
        <p:guide pos="2426"/>
        <p:guide pos="4740"/>
        <p:guide orient="horz" pos="6225"/>
        <p:guide pos="385"/>
        <p:guide orient="horz" pos="805"/>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font" Target="fonts/font4.fntdata"/><Relationship Id="rId8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font" Target="fonts/font2.fntdata"/><Relationship Id="rId79" Type="http://customschemas.google.com/relationships/presentationmetadata" Target="meta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82"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font" Target="fonts/font1.fntdata"/><Relationship Id="rId8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8" Type="http://schemas.openxmlformats.org/officeDocument/2006/relationships/slide" Target="slides/slide3.xml"/><Relationship Id="rId8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ty" userId="1cb74469-59da-4b05-89e0-78ea703ca208" providerId="ADAL" clId="{35D464CA-941B-44AD-B0F4-2B5FB4FC6A92}"/>
    <pc:docChg chg="undo custSel modSld">
      <pc:chgData name="Anthony Carty" userId="1cb74469-59da-4b05-89e0-78ea703ca208" providerId="ADAL" clId="{35D464CA-941B-44AD-B0F4-2B5FB4FC6A92}" dt="2025-06-27T15:44:43.256" v="20" actId="20577"/>
      <pc:docMkLst>
        <pc:docMk/>
      </pc:docMkLst>
      <pc:sldChg chg="modSp mod">
        <pc:chgData name="Anthony Carty" userId="1cb74469-59da-4b05-89e0-78ea703ca208" providerId="ADAL" clId="{35D464CA-941B-44AD-B0F4-2B5FB4FC6A92}" dt="2025-06-27T15:44:43.256" v="20" actId="20577"/>
        <pc:sldMkLst>
          <pc:docMk/>
          <pc:sldMk cId="3248635572" sldId="1331"/>
        </pc:sldMkLst>
        <pc:spChg chg="mod">
          <ac:chgData name="Anthony Carty" userId="1cb74469-59da-4b05-89e0-78ea703ca208" providerId="ADAL" clId="{35D464CA-941B-44AD-B0F4-2B5FB4FC6A92}" dt="2025-06-27T15:44:43.256" v="20" actId="20577"/>
          <ac:spMkLst>
            <pc:docMk/>
            <pc:sldMk cId="3248635572" sldId="1331"/>
            <ac:spMk id="67" creationId="{DC1916C2-3322-C85D-B514-35ABDFE4DAE4}"/>
          </ac:spMkLst>
        </pc:spChg>
        <pc:spChg chg="mod">
          <ac:chgData name="Anthony Carty" userId="1cb74469-59da-4b05-89e0-78ea703ca208" providerId="ADAL" clId="{35D464CA-941B-44AD-B0F4-2B5FB4FC6A92}" dt="2025-06-27T15:43:13.826" v="17" actId="12"/>
          <ac:spMkLst>
            <pc:docMk/>
            <pc:sldMk cId="3248635572" sldId="1331"/>
            <ac:spMk id="79" creationId="{0B54D8F4-6418-A062-E02F-3F15C2A16735}"/>
          </ac:spMkLst>
        </pc:spChg>
      </pc:sldChg>
    </pc:docChg>
  </pc:docChgLst>
  <pc:docChgLst>
    <pc:chgData name="Anthony Carty" userId="1cb74469-59da-4b05-89e0-78ea703ca208" providerId="ADAL" clId="{0AFBA3E5-A8BD-4226-B08D-9BAF43803690}"/>
    <pc:docChg chg="custSel modSld">
      <pc:chgData name="Anthony Carty" userId="1cb74469-59da-4b05-89e0-78ea703ca208" providerId="ADAL" clId="{0AFBA3E5-A8BD-4226-B08D-9BAF43803690}" dt="2025-06-25T10:02:18.317" v="5" actId="313"/>
      <pc:docMkLst>
        <pc:docMk/>
      </pc:docMkLst>
      <pc:sldChg chg="modSp mod">
        <pc:chgData name="Anthony Carty" userId="1cb74469-59da-4b05-89e0-78ea703ca208" providerId="ADAL" clId="{0AFBA3E5-A8BD-4226-B08D-9BAF43803690}" dt="2025-06-25T10:00:48.815" v="0" actId="313"/>
        <pc:sldMkLst>
          <pc:docMk/>
          <pc:sldMk cId="0" sldId="283"/>
        </pc:sldMkLst>
        <pc:spChg chg="mod">
          <ac:chgData name="Anthony Carty" userId="1cb74469-59da-4b05-89e0-78ea703ca208" providerId="ADAL" clId="{0AFBA3E5-A8BD-4226-B08D-9BAF43803690}" dt="2025-06-25T10:00:48.815" v="0" actId="313"/>
          <ac:spMkLst>
            <pc:docMk/>
            <pc:sldMk cId="0" sldId="283"/>
            <ac:spMk id="14" creationId="{B035CA2F-AB6C-998F-A09C-75129C31276F}"/>
          </ac:spMkLst>
        </pc:spChg>
      </pc:sldChg>
      <pc:sldChg chg="modSp mod">
        <pc:chgData name="Anthony Carty" userId="1cb74469-59da-4b05-89e0-78ea703ca208" providerId="ADAL" clId="{0AFBA3E5-A8BD-4226-B08D-9BAF43803690}" dt="2025-06-25T10:01:55.843" v="4" actId="313"/>
        <pc:sldMkLst>
          <pc:docMk/>
          <pc:sldMk cId="0" sldId="290"/>
        </pc:sldMkLst>
        <pc:spChg chg="mod">
          <ac:chgData name="Anthony Carty" userId="1cb74469-59da-4b05-89e0-78ea703ca208" providerId="ADAL" clId="{0AFBA3E5-A8BD-4226-B08D-9BAF43803690}" dt="2025-06-25T10:01:55.843" v="4" actId="313"/>
          <ac:spMkLst>
            <pc:docMk/>
            <pc:sldMk cId="0" sldId="290"/>
            <ac:spMk id="19" creationId="{AA48989A-3A38-C27D-267D-2F89F90EEF4D}"/>
          </ac:spMkLst>
        </pc:spChg>
      </pc:sldChg>
      <pc:sldChg chg="modSp mod">
        <pc:chgData name="Anthony Carty" userId="1cb74469-59da-4b05-89e0-78ea703ca208" providerId="ADAL" clId="{0AFBA3E5-A8BD-4226-B08D-9BAF43803690}" dt="2025-06-25T10:02:18.317" v="5" actId="313"/>
        <pc:sldMkLst>
          <pc:docMk/>
          <pc:sldMk cId="0" sldId="300"/>
        </pc:sldMkLst>
        <pc:spChg chg="mod">
          <ac:chgData name="Anthony Carty" userId="1cb74469-59da-4b05-89e0-78ea703ca208" providerId="ADAL" clId="{0AFBA3E5-A8BD-4226-B08D-9BAF43803690}" dt="2025-06-25T10:02:18.317" v="5" actId="313"/>
          <ac:spMkLst>
            <pc:docMk/>
            <pc:sldMk cId="0" sldId="300"/>
            <ac:spMk id="18" creationId="{9CB64984-6690-CF17-CCE2-49F8336C245C}"/>
          </ac:spMkLst>
        </pc:spChg>
      </pc:sldChg>
      <pc:sldChg chg="delSp mod">
        <pc:chgData name="Anthony Carty" userId="1cb74469-59da-4b05-89e0-78ea703ca208" providerId="ADAL" clId="{0AFBA3E5-A8BD-4226-B08D-9BAF43803690}" dt="2025-06-25T10:01:40.711" v="3" actId="478"/>
        <pc:sldMkLst>
          <pc:docMk/>
          <pc:sldMk cId="3867454010" sldId="33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889938" cy="498056"/>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777607" y="0"/>
            <a:ext cx="2889938" cy="498056"/>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889938" cy="49805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7"/>
        <p:cNvGrpSpPr/>
        <p:nvPr/>
      </p:nvGrpSpPr>
      <p:grpSpPr>
        <a:xfrm>
          <a:off x="0" y="0"/>
          <a:ext cx="0" cy="0"/>
          <a:chOff x="0" y="0"/>
          <a:chExt cx="0" cy="0"/>
        </a:xfrm>
      </p:grpSpPr>
      <p:sp>
        <p:nvSpPr>
          <p:cNvPr id="1958" name="Google Shape;1958;p46: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9" name="Google Shape;1959;p46: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5">
          <a:extLst>
            <a:ext uri="{FF2B5EF4-FFF2-40B4-BE49-F238E27FC236}">
              <a16:creationId xmlns:a16="http://schemas.microsoft.com/office/drawing/2014/main" id="{EC8882D2-3AE0-8A77-BC0B-3B29628C0B88}"/>
            </a:ext>
          </a:extLst>
        </p:cNvPr>
        <p:cNvGrpSpPr/>
        <p:nvPr/>
      </p:nvGrpSpPr>
      <p:grpSpPr>
        <a:xfrm>
          <a:off x="0" y="0"/>
          <a:ext cx="0" cy="0"/>
          <a:chOff x="0" y="0"/>
          <a:chExt cx="0" cy="0"/>
        </a:xfrm>
      </p:grpSpPr>
      <p:sp>
        <p:nvSpPr>
          <p:cNvPr id="2296" name="Google Shape;2296;p56:notes">
            <a:extLst>
              <a:ext uri="{FF2B5EF4-FFF2-40B4-BE49-F238E27FC236}">
                <a16:creationId xmlns:a16="http://schemas.microsoft.com/office/drawing/2014/main" id="{ABBC980B-D679-4508-B58C-4E3962FE6A95}"/>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7" name="Google Shape;2297;p56:notes">
            <a:extLst>
              <a:ext uri="{FF2B5EF4-FFF2-40B4-BE49-F238E27FC236}">
                <a16:creationId xmlns:a16="http://schemas.microsoft.com/office/drawing/2014/main" id="{C7A08709-8009-004B-8C6A-5E6562E04E45}"/>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298" name="Google Shape;2298;p56:notes">
            <a:extLst>
              <a:ext uri="{FF2B5EF4-FFF2-40B4-BE49-F238E27FC236}">
                <a16:creationId xmlns:a16="http://schemas.microsoft.com/office/drawing/2014/main" id="{27495476-AC28-867D-A493-CA593223189B}"/>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11</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383798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0">
          <a:extLst>
            <a:ext uri="{FF2B5EF4-FFF2-40B4-BE49-F238E27FC236}">
              <a16:creationId xmlns:a16="http://schemas.microsoft.com/office/drawing/2014/main" id="{39A4C3D6-E04D-2024-6978-670BDD85144E}"/>
            </a:ext>
          </a:extLst>
        </p:cNvPr>
        <p:cNvGrpSpPr/>
        <p:nvPr/>
      </p:nvGrpSpPr>
      <p:grpSpPr>
        <a:xfrm>
          <a:off x="0" y="0"/>
          <a:ext cx="0" cy="0"/>
          <a:chOff x="0" y="0"/>
          <a:chExt cx="0" cy="0"/>
        </a:xfrm>
      </p:grpSpPr>
      <p:sp>
        <p:nvSpPr>
          <p:cNvPr id="2321" name="Google Shape;2321;p57:notes">
            <a:extLst>
              <a:ext uri="{FF2B5EF4-FFF2-40B4-BE49-F238E27FC236}">
                <a16:creationId xmlns:a16="http://schemas.microsoft.com/office/drawing/2014/main" id="{0CED5E97-1823-D1F9-0F46-F56C8AB3134F}"/>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2" name="Google Shape;2322;p57:notes">
            <a:extLst>
              <a:ext uri="{FF2B5EF4-FFF2-40B4-BE49-F238E27FC236}">
                <a16:creationId xmlns:a16="http://schemas.microsoft.com/office/drawing/2014/main" id="{05179FC9-BA8D-1685-42F9-CA6D916239EE}"/>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323" name="Google Shape;2323;p57:notes">
            <a:extLst>
              <a:ext uri="{FF2B5EF4-FFF2-40B4-BE49-F238E27FC236}">
                <a16:creationId xmlns:a16="http://schemas.microsoft.com/office/drawing/2014/main" id="{F4A8F122-0F0E-7B29-6280-F22F097EFADE}"/>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12</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77726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8">
          <a:extLst>
            <a:ext uri="{FF2B5EF4-FFF2-40B4-BE49-F238E27FC236}">
              <a16:creationId xmlns:a16="http://schemas.microsoft.com/office/drawing/2014/main" id="{474FCCBC-4F22-0E2E-5213-E5C3C6C50C62}"/>
            </a:ext>
          </a:extLst>
        </p:cNvPr>
        <p:cNvGrpSpPr/>
        <p:nvPr/>
      </p:nvGrpSpPr>
      <p:grpSpPr>
        <a:xfrm>
          <a:off x="0" y="0"/>
          <a:ext cx="0" cy="0"/>
          <a:chOff x="0" y="0"/>
          <a:chExt cx="0" cy="0"/>
        </a:xfrm>
      </p:grpSpPr>
      <p:sp>
        <p:nvSpPr>
          <p:cNvPr id="2349" name="Google Shape;2349;p58:notes">
            <a:extLst>
              <a:ext uri="{FF2B5EF4-FFF2-40B4-BE49-F238E27FC236}">
                <a16:creationId xmlns:a16="http://schemas.microsoft.com/office/drawing/2014/main" id="{76813747-D884-2ADC-AC87-9AFF308D0FBE}"/>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0" name="Google Shape;2350;p58:notes">
            <a:extLst>
              <a:ext uri="{FF2B5EF4-FFF2-40B4-BE49-F238E27FC236}">
                <a16:creationId xmlns:a16="http://schemas.microsoft.com/office/drawing/2014/main" id="{F508718E-C4D9-42BC-A51A-6068B97BF3D2}"/>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2351" name="Google Shape;2351;p58:notes">
            <a:extLst>
              <a:ext uri="{FF2B5EF4-FFF2-40B4-BE49-F238E27FC236}">
                <a16:creationId xmlns:a16="http://schemas.microsoft.com/office/drawing/2014/main" id="{0BE31535-7546-4A03-7B05-0453FC58C9FB}"/>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13</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470405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1">
          <a:extLst>
            <a:ext uri="{FF2B5EF4-FFF2-40B4-BE49-F238E27FC236}">
              <a16:creationId xmlns:a16="http://schemas.microsoft.com/office/drawing/2014/main" id="{1299F4F3-4384-39A5-084C-A6EF91C38B29}"/>
            </a:ext>
          </a:extLst>
        </p:cNvPr>
        <p:cNvGrpSpPr/>
        <p:nvPr/>
      </p:nvGrpSpPr>
      <p:grpSpPr>
        <a:xfrm>
          <a:off x="0" y="0"/>
          <a:ext cx="0" cy="0"/>
          <a:chOff x="0" y="0"/>
          <a:chExt cx="0" cy="0"/>
        </a:xfrm>
      </p:grpSpPr>
      <p:sp>
        <p:nvSpPr>
          <p:cNvPr id="2402" name="Google Shape;2402;p61:notes">
            <a:extLst>
              <a:ext uri="{FF2B5EF4-FFF2-40B4-BE49-F238E27FC236}">
                <a16:creationId xmlns:a16="http://schemas.microsoft.com/office/drawing/2014/main" id="{C44EE75E-5374-2FE7-6433-192FD408BBC0}"/>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3" name="Google Shape;2403;p61:notes">
            <a:extLst>
              <a:ext uri="{FF2B5EF4-FFF2-40B4-BE49-F238E27FC236}">
                <a16:creationId xmlns:a16="http://schemas.microsoft.com/office/drawing/2014/main" id="{EE8646F3-939C-8E36-01EC-8D75EE149BDA}"/>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404" name="Google Shape;2404;p61:notes">
            <a:extLst>
              <a:ext uri="{FF2B5EF4-FFF2-40B4-BE49-F238E27FC236}">
                <a16:creationId xmlns:a16="http://schemas.microsoft.com/office/drawing/2014/main" id="{04F7AD91-2D1F-DD91-D6B7-7DD39D6E69BF}"/>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14</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049964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2">
          <a:extLst>
            <a:ext uri="{FF2B5EF4-FFF2-40B4-BE49-F238E27FC236}">
              <a16:creationId xmlns:a16="http://schemas.microsoft.com/office/drawing/2014/main" id="{8135C950-988C-DF11-F9FF-FB0417F3B980}"/>
            </a:ext>
          </a:extLst>
        </p:cNvPr>
        <p:cNvGrpSpPr/>
        <p:nvPr/>
      </p:nvGrpSpPr>
      <p:grpSpPr>
        <a:xfrm>
          <a:off x="0" y="0"/>
          <a:ext cx="0" cy="0"/>
          <a:chOff x="0" y="0"/>
          <a:chExt cx="0" cy="0"/>
        </a:xfrm>
      </p:grpSpPr>
      <p:sp>
        <p:nvSpPr>
          <p:cNvPr id="2433" name="Google Shape;2433;p63:notes">
            <a:extLst>
              <a:ext uri="{FF2B5EF4-FFF2-40B4-BE49-F238E27FC236}">
                <a16:creationId xmlns:a16="http://schemas.microsoft.com/office/drawing/2014/main" id="{95D81123-CD49-48F5-683A-05C34B849CBA}"/>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4" name="Google Shape;2434;p63:notes">
            <a:extLst>
              <a:ext uri="{FF2B5EF4-FFF2-40B4-BE49-F238E27FC236}">
                <a16:creationId xmlns:a16="http://schemas.microsoft.com/office/drawing/2014/main" id="{6D4C9CD7-6B36-E2FB-02FD-54C697D16E50}"/>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435" name="Google Shape;2435;p63:notes">
            <a:extLst>
              <a:ext uri="{FF2B5EF4-FFF2-40B4-BE49-F238E27FC236}">
                <a16:creationId xmlns:a16="http://schemas.microsoft.com/office/drawing/2014/main" id="{39D22235-9012-3C60-CAC5-9E72FBFD34BD}"/>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15</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290551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9"/>
        <p:cNvGrpSpPr/>
        <p:nvPr/>
      </p:nvGrpSpPr>
      <p:grpSpPr>
        <a:xfrm>
          <a:off x="0" y="0"/>
          <a:ext cx="0" cy="0"/>
          <a:chOff x="0" y="0"/>
          <a:chExt cx="0" cy="0"/>
        </a:xfrm>
      </p:grpSpPr>
      <p:sp>
        <p:nvSpPr>
          <p:cNvPr id="2100" name="Google Shape;2100;p54: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1" name="Google Shape;2101;p54: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102" name="Google Shape;2102;p54: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16</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5"/>
        <p:cNvGrpSpPr/>
        <p:nvPr/>
      </p:nvGrpSpPr>
      <p:grpSpPr>
        <a:xfrm>
          <a:off x="0" y="0"/>
          <a:ext cx="0" cy="0"/>
          <a:chOff x="0" y="0"/>
          <a:chExt cx="0" cy="0"/>
        </a:xfrm>
      </p:grpSpPr>
      <p:sp>
        <p:nvSpPr>
          <p:cNvPr id="2296" name="Google Shape;2296;p56: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7" name="Google Shape;2297;p56: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298" name="Google Shape;2298;p56: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0"/>
        <p:cNvGrpSpPr/>
        <p:nvPr/>
      </p:nvGrpSpPr>
      <p:grpSpPr>
        <a:xfrm>
          <a:off x="0" y="0"/>
          <a:ext cx="0" cy="0"/>
          <a:chOff x="0" y="0"/>
          <a:chExt cx="0" cy="0"/>
        </a:xfrm>
      </p:grpSpPr>
      <p:sp>
        <p:nvSpPr>
          <p:cNvPr id="2321" name="Google Shape;2321;p57: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2" name="Google Shape;2322;p57: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323" name="Google Shape;2323;p57: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18</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949835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8"/>
        <p:cNvGrpSpPr/>
        <p:nvPr/>
      </p:nvGrpSpPr>
      <p:grpSpPr>
        <a:xfrm>
          <a:off x="0" y="0"/>
          <a:ext cx="0" cy="0"/>
          <a:chOff x="0" y="0"/>
          <a:chExt cx="0" cy="0"/>
        </a:xfrm>
      </p:grpSpPr>
      <p:sp>
        <p:nvSpPr>
          <p:cNvPr id="2349" name="Google Shape;2349;p58: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0" name="Google Shape;2350;p58: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2351" name="Google Shape;2351;p58: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19</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7"/>
        <p:cNvGrpSpPr/>
        <p:nvPr/>
      </p:nvGrpSpPr>
      <p:grpSpPr>
        <a:xfrm>
          <a:off x="0" y="0"/>
          <a:ext cx="0" cy="0"/>
          <a:chOff x="0" y="0"/>
          <a:chExt cx="0" cy="0"/>
        </a:xfrm>
      </p:grpSpPr>
      <p:sp>
        <p:nvSpPr>
          <p:cNvPr id="2368" name="Google Shape;2368;p59: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9" name="Google Shape;2369;p59: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370" name="Google Shape;2370;p59: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1"/>
        <p:cNvGrpSpPr/>
        <p:nvPr/>
      </p:nvGrpSpPr>
      <p:grpSpPr>
        <a:xfrm>
          <a:off x="0" y="0"/>
          <a:ext cx="0" cy="0"/>
          <a:chOff x="0" y="0"/>
          <a:chExt cx="0" cy="0"/>
        </a:xfrm>
      </p:grpSpPr>
      <p:sp>
        <p:nvSpPr>
          <p:cNvPr id="1992" name="Google Shape;1992;p48: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3" name="Google Shape;1993;p48: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2"/>
        <p:cNvGrpSpPr/>
        <p:nvPr/>
      </p:nvGrpSpPr>
      <p:grpSpPr>
        <a:xfrm>
          <a:off x="0" y="0"/>
          <a:ext cx="0" cy="0"/>
          <a:chOff x="0" y="0"/>
          <a:chExt cx="0" cy="0"/>
        </a:xfrm>
      </p:grpSpPr>
      <p:sp>
        <p:nvSpPr>
          <p:cNvPr id="2383" name="Google Shape;2383;p60: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4" name="Google Shape;2384;p60: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385" name="Google Shape;2385;p60: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1"/>
        <p:cNvGrpSpPr/>
        <p:nvPr/>
      </p:nvGrpSpPr>
      <p:grpSpPr>
        <a:xfrm>
          <a:off x="0" y="0"/>
          <a:ext cx="0" cy="0"/>
          <a:chOff x="0" y="0"/>
          <a:chExt cx="0" cy="0"/>
        </a:xfrm>
      </p:grpSpPr>
      <p:sp>
        <p:nvSpPr>
          <p:cNvPr id="2402" name="Google Shape;2402;p61: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3" name="Google Shape;2403;p61: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404" name="Google Shape;2404;p61: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2"/>
        <p:cNvGrpSpPr/>
        <p:nvPr/>
      </p:nvGrpSpPr>
      <p:grpSpPr>
        <a:xfrm>
          <a:off x="0" y="0"/>
          <a:ext cx="0" cy="0"/>
          <a:chOff x="0" y="0"/>
          <a:chExt cx="0" cy="0"/>
        </a:xfrm>
      </p:grpSpPr>
      <p:sp>
        <p:nvSpPr>
          <p:cNvPr id="2433" name="Google Shape;2433;p63: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4" name="Google Shape;2434;p63: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435" name="Google Shape;2435;p63: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8"/>
        <p:cNvGrpSpPr/>
        <p:nvPr/>
      </p:nvGrpSpPr>
      <p:grpSpPr>
        <a:xfrm>
          <a:off x="0" y="0"/>
          <a:ext cx="0" cy="0"/>
          <a:chOff x="0" y="0"/>
          <a:chExt cx="0" cy="0"/>
        </a:xfrm>
      </p:grpSpPr>
      <p:sp>
        <p:nvSpPr>
          <p:cNvPr id="2449" name="Google Shape;2449;p65: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50" name="Google Shape;2450;p65: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451" name="Google Shape;2451;p65: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4"/>
        <p:cNvGrpSpPr/>
        <p:nvPr/>
      </p:nvGrpSpPr>
      <p:grpSpPr>
        <a:xfrm>
          <a:off x="0" y="0"/>
          <a:ext cx="0" cy="0"/>
          <a:chOff x="0" y="0"/>
          <a:chExt cx="0" cy="0"/>
        </a:xfrm>
      </p:grpSpPr>
      <p:sp>
        <p:nvSpPr>
          <p:cNvPr id="2555" name="Google Shape;2555;p66: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6" name="Google Shape;2556;p66: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557" name="Google Shape;2557;p66: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25</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1"/>
        <p:cNvGrpSpPr/>
        <p:nvPr/>
      </p:nvGrpSpPr>
      <p:grpSpPr>
        <a:xfrm>
          <a:off x="0" y="0"/>
          <a:ext cx="0" cy="0"/>
          <a:chOff x="0" y="0"/>
          <a:chExt cx="0" cy="0"/>
        </a:xfrm>
      </p:grpSpPr>
      <p:sp>
        <p:nvSpPr>
          <p:cNvPr id="2682" name="Google Shape;2682;p67: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3" name="Google Shape;2683;p67: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684" name="Google Shape;2684;p67: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26</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2"/>
        <p:cNvGrpSpPr/>
        <p:nvPr/>
      </p:nvGrpSpPr>
      <p:grpSpPr>
        <a:xfrm>
          <a:off x="0" y="0"/>
          <a:ext cx="0" cy="0"/>
          <a:chOff x="0" y="0"/>
          <a:chExt cx="0" cy="0"/>
        </a:xfrm>
      </p:grpSpPr>
      <p:sp>
        <p:nvSpPr>
          <p:cNvPr id="2713" name="Google Shape;2713;p5: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4" name="Google Shape;2714;p5: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a:p>
        </p:txBody>
      </p:sp>
      <p:sp>
        <p:nvSpPr>
          <p:cNvPr id="2715" name="Google Shape;2715;p5: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9"/>
        <p:cNvGrpSpPr/>
        <p:nvPr/>
      </p:nvGrpSpPr>
      <p:grpSpPr>
        <a:xfrm>
          <a:off x="0" y="0"/>
          <a:ext cx="0" cy="0"/>
          <a:chOff x="0" y="0"/>
          <a:chExt cx="0" cy="0"/>
        </a:xfrm>
      </p:grpSpPr>
      <p:sp>
        <p:nvSpPr>
          <p:cNvPr id="2730" name="Google Shape;2730;p6: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31" name="Google Shape;2731;p6: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a:p>
        </p:txBody>
      </p:sp>
      <p:sp>
        <p:nvSpPr>
          <p:cNvPr id="2732" name="Google Shape;2732;p6: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28</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081479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0"/>
        <p:cNvGrpSpPr/>
        <p:nvPr/>
      </p:nvGrpSpPr>
      <p:grpSpPr>
        <a:xfrm>
          <a:off x="0" y="0"/>
          <a:ext cx="0" cy="0"/>
          <a:chOff x="0" y="0"/>
          <a:chExt cx="0" cy="0"/>
        </a:xfrm>
      </p:grpSpPr>
      <p:sp>
        <p:nvSpPr>
          <p:cNvPr id="2781" name="Google Shape;2781;p64: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82" name="Google Shape;2782;p64: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783" name="Google Shape;2783;p64: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29</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7"/>
        <p:cNvGrpSpPr/>
        <p:nvPr/>
      </p:nvGrpSpPr>
      <p:grpSpPr>
        <a:xfrm>
          <a:off x="0" y="0"/>
          <a:ext cx="0" cy="0"/>
          <a:chOff x="0" y="0"/>
          <a:chExt cx="0" cy="0"/>
        </a:xfrm>
      </p:grpSpPr>
      <p:sp>
        <p:nvSpPr>
          <p:cNvPr id="2808" name="Google Shape;2808;p69: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9" name="Google Shape;2809;p69: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10" name="Google Shape;2810;p69: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5"/>
        <p:cNvGrpSpPr/>
        <p:nvPr/>
      </p:nvGrpSpPr>
      <p:grpSpPr>
        <a:xfrm>
          <a:off x="0" y="0"/>
          <a:ext cx="0" cy="0"/>
          <a:chOff x="0" y="0"/>
          <a:chExt cx="0" cy="0"/>
        </a:xfrm>
      </p:grpSpPr>
      <p:sp>
        <p:nvSpPr>
          <p:cNvPr id="2006" name="Google Shape;2006;p49: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07" name="Google Shape;2007;p49: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3"/>
        <p:cNvGrpSpPr/>
        <p:nvPr/>
      </p:nvGrpSpPr>
      <p:grpSpPr>
        <a:xfrm>
          <a:off x="0" y="0"/>
          <a:ext cx="0" cy="0"/>
          <a:chOff x="0" y="0"/>
          <a:chExt cx="0" cy="0"/>
        </a:xfrm>
      </p:grpSpPr>
      <p:sp>
        <p:nvSpPr>
          <p:cNvPr id="2844" name="Google Shape;2844;p70: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5" name="Google Shape;2845;p70: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46" name="Google Shape;2846;p70: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7"/>
        <p:cNvGrpSpPr/>
        <p:nvPr/>
      </p:nvGrpSpPr>
      <p:grpSpPr>
        <a:xfrm>
          <a:off x="0" y="0"/>
          <a:ext cx="0" cy="0"/>
          <a:chOff x="0" y="0"/>
          <a:chExt cx="0" cy="0"/>
        </a:xfrm>
      </p:grpSpPr>
      <p:sp>
        <p:nvSpPr>
          <p:cNvPr id="2828" name="Google Shape;2828;p68: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29" name="Google Shape;2829;p68: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30" name="Google Shape;2830;p68: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8"/>
        <p:cNvGrpSpPr/>
        <p:nvPr/>
      </p:nvGrpSpPr>
      <p:grpSpPr>
        <a:xfrm>
          <a:off x="0" y="0"/>
          <a:ext cx="0" cy="0"/>
          <a:chOff x="0" y="0"/>
          <a:chExt cx="0" cy="0"/>
        </a:xfrm>
      </p:grpSpPr>
      <p:sp>
        <p:nvSpPr>
          <p:cNvPr id="2859" name="Google Shape;2859;p71: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60" name="Google Shape;2860;p71: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61" name="Google Shape;2861;p71: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5"/>
        <p:cNvGrpSpPr/>
        <p:nvPr/>
      </p:nvGrpSpPr>
      <p:grpSpPr>
        <a:xfrm>
          <a:off x="0" y="0"/>
          <a:ext cx="0" cy="0"/>
          <a:chOff x="0" y="0"/>
          <a:chExt cx="0" cy="0"/>
        </a:xfrm>
      </p:grpSpPr>
      <p:sp>
        <p:nvSpPr>
          <p:cNvPr id="2876" name="Google Shape;2876;p72: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7" name="Google Shape;2877;p72: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78" name="Google Shape;2878;p72: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5">
          <a:extLst>
            <a:ext uri="{FF2B5EF4-FFF2-40B4-BE49-F238E27FC236}">
              <a16:creationId xmlns:a16="http://schemas.microsoft.com/office/drawing/2014/main" id="{7FB2F64D-8C0A-2B0C-036F-23CFCF38DB1A}"/>
            </a:ext>
          </a:extLst>
        </p:cNvPr>
        <p:cNvGrpSpPr/>
        <p:nvPr/>
      </p:nvGrpSpPr>
      <p:grpSpPr>
        <a:xfrm>
          <a:off x="0" y="0"/>
          <a:ext cx="0" cy="0"/>
          <a:chOff x="0" y="0"/>
          <a:chExt cx="0" cy="0"/>
        </a:xfrm>
      </p:grpSpPr>
      <p:sp>
        <p:nvSpPr>
          <p:cNvPr id="2876" name="Google Shape;2876;p72:notes">
            <a:extLst>
              <a:ext uri="{FF2B5EF4-FFF2-40B4-BE49-F238E27FC236}">
                <a16:creationId xmlns:a16="http://schemas.microsoft.com/office/drawing/2014/main" id="{63401E5E-1ABD-E221-9650-30781288C71C}"/>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7" name="Google Shape;2877;p72:notes">
            <a:extLst>
              <a:ext uri="{FF2B5EF4-FFF2-40B4-BE49-F238E27FC236}">
                <a16:creationId xmlns:a16="http://schemas.microsoft.com/office/drawing/2014/main" id="{D5E1C766-8C59-DFB1-7A1E-BFF7FD99F809}"/>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78" name="Google Shape;2878;p72:notes">
            <a:extLst>
              <a:ext uri="{FF2B5EF4-FFF2-40B4-BE49-F238E27FC236}">
                <a16:creationId xmlns:a16="http://schemas.microsoft.com/office/drawing/2014/main" id="{68BF0F40-1541-C1D6-93C6-BDC858FFD746}"/>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35</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9379351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5"/>
        <p:cNvGrpSpPr/>
        <p:nvPr/>
      </p:nvGrpSpPr>
      <p:grpSpPr>
        <a:xfrm>
          <a:off x="0" y="0"/>
          <a:ext cx="0" cy="0"/>
          <a:chOff x="0" y="0"/>
          <a:chExt cx="0" cy="0"/>
        </a:xfrm>
      </p:grpSpPr>
      <p:sp>
        <p:nvSpPr>
          <p:cNvPr id="2876" name="Google Shape;2876;p72: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7" name="Google Shape;2877;p72: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878" name="Google Shape;2878;p72: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36</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2576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6"/>
        <p:cNvGrpSpPr/>
        <p:nvPr/>
      </p:nvGrpSpPr>
      <p:grpSpPr>
        <a:xfrm>
          <a:off x="0" y="0"/>
          <a:ext cx="0" cy="0"/>
          <a:chOff x="0" y="0"/>
          <a:chExt cx="0" cy="0"/>
        </a:xfrm>
      </p:grpSpPr>
      <p:sp>
        <p:nvSpPr>
          <p:cNvPr id="2027" name="Google Shape;2027;p50: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8" name="Google Shape;2028;p50: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3"/>
        <p:cNvGrpSpPr/>
        <p:nvPr/>
      </p:nvGrpSpPr>
      <p:grpSpPr>
        <a:xfrm>
          <a:off x="0" y="0"/>
          <a:ext cx="0" cy="0"/>
          <a:chOff x="0" y="0"/>
          <a:chExt cx="0" cy="0"/>
        </a:xfrm>
      </p:grpSpPr>
      <p:sp>
        <p:nvSpPr>
          <p:cNvPr id="2044" name="Google Shape;2044;p51: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5" name="Google Shape;2045;p51: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690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3"/>
        <p:cNvGrpSpPr/>
        <p:nvPr/>
      </p:nvGrpSpPr>
      <p:grpSpPr>
        <a:xfrm>
          <a:off x="0" y="0"/>
          <a:ext cx="0" cy="0"/>
          <a:chOff x="0" y="0"/>
          <a:chExt cx="0" cy="0"/>
        </a:xfrm>
      </p:grpSpPr>
      <p:sp>
        <p:nvSpPr>
          <p:cNvPr id="2044" name="Google Shape;2044;p51: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5" name="Google Shape;2045;p51: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2"/>
        <p:cNvGrpSpPr/>
        <p:nvPr/>
      </p:nvGrpSpPr>
      <p:grpSpPr>
        <a:xfrm>
          <a:off x="0" y="0"/>
          <a:ext cx="0" cy="0"/>
          <a:chOff x="0" y="0"/>
          <a:chExt cx="0" cy="0"/>
        </a:xfrm>
      </p:grpSpPr>
      <p:sp>
        <p:nvSpPr>
          <p:cNvPr id="2083" name="Google Shape;2083;p53: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4" name="Google Shape;2084;p53: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5"/>
        <p:cNvGrpSpPr/>
        <p:nvPr/>
      </p:nvGrpSpPr>
      <p:grpSpPr>
        <a:xfrm>
          <a:off x="0" y="0"/>
          <a:ext cx="0" cy="0"/>
          <a:chOff x="0" y="0"/>
          <a:chExt cx="0" cy="0"/>
        </a:xfrm>
      </p:grpSpPr>
      <p:sp>
        <p:nvSpPr>
          <p:cNvPr id="2066" name="Google Shape;2066;p52:notes"/>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67" name="Google Shape;2067;p52:notes"/>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9">
          <a:extLst>
            <a:ext uri="{FF2B5EF4-FFF2-40B4-BE49-F238E27FC236}">
              <a16:creationId xmlns:a16="http://schemas.microsoft.com/office/drawing/2014/main" id="{FCE8C637-9715-7100-D709-BB25D964006D}"/>
            </a:ext>
          </a:extLst>
        </p:cNvPr>
        <p:cNvGrpSpPr/>
        <p:nvPr/>
      </p:nvGrpSpPr>
      <p:grpSpPr>
        <a:xfrm>
          <a:off x="0" y="0"/>
          <a:ext cx="0" cy="0"/>
          <a:chOff x="0" y="0"/>
          <a:chExt cx="0" cy="0"/>
        </a:xfrm>
      </p:grpSpPr>
      <p:sp>
        <p:nvSpPr>
          <p:cNvPr id="2100" name="Google Shape;2100;p54:notes">
            <a:extLst>
              <a:ext uri="{FF2B5EF4-FFF2-40B4-BE49-F238E27FC236}">
                <a16:creationId xmlns:a16="http://schemas.microsoft.com/office/drawing/2014/main" id="{DED04404-86B6-6311-E479-3EF29BB90280}"/>
              </a:ext>
            </a:extLst>
          </p:cNvPr>
          <p:cNvSpPr>
            <a:spLocks noGrp="1" noRot="1" noChangeAspect="1"/>
          </p:cNvSpPr>
          <p:nvPr>
            <p:ph type="sldImg" idx="2"/>
          </p:nvPr>
        </p:nvSpPr>
        <p:spPr>
          <a:xfrm>
            <a:off x="2141538" y="1241425"/>
            <a:ext cx="23860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1" name="Google Shape;2101;p54:notes">
            <a:extLst>
              <a:ext uri="{FF2B5EF4-FFF2-40B4-BE49-F238E27FC236}">
                <a16:creationId xmlns:a16="http://schemas.microsoft.com/office/drawing/2014/main" id="{B55FD219-E6C2-2208-436A-81CF4938E76F}"/>
              </a:ext>
            </a:extLst>
          </p:cNvPr>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102" name="Google Shape;2102;p54:notes">
            <a:extLst>
              <a:ext uri="{FF2B5EF4-FFF2-40B4-BE49-F238E27FC236}">
                <a16:creationId xmlns:a16="http://schemas.microsoft.com/office/drawing/2014/main" id="{0077A254-BAA9-F44B-DD5C-0B0AD0CF8C75}"/>
              </a:ext>
            </a:extLst>
          </p:cNvPr>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10</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721434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1_Cover Slide">
  <p:cSld name="2_Cover Slide">
    <p:spTree>
      <p:nvGrpSpPr>
        <p:cNvPr id="1" name="Shape 113"/>
        <p:cNvGrpSpPr/>
        <p:nvPr/>
      </p:nvGrpSpPr>
      <p:grpSpPr>
        <a:xfrm>
          <a:off x="0" y="0"/>
          <a:ext cx="0" cy="0"/>
          <a:chOff x="0" y="0"/>
          <a:chExt cx="0" cy="0"/>
        </a:xfrm>
      </p:grpSpPr>
      <p:sp>
        <p:nvSpPr>
          <p:cNvPr id="114" name="Google Shape;114;p73"/>
          <p:cNvSpPr/>
          <p:nvPr/>
        </p:nvSpPr>
        <p:spPr>
          <a:xfrm rot="10800000" flipH="1">
            <a:off x="-24766" y="0"/>
            <a:ext cx="7825105" cy="10907713"/>
          </a:xfrm>
          <a:custGeom>
            <a:avLst/>
            <a:gdLst/>
            <a:ahLst/>
            <a:cxnLst/>
            <a:rect l="l" t="t" r="r" b="b"/>
            <a:pathLst>
              <a:path w="7825105" h="10907713" extrusionOk="0">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nvGrpSpPr>
          <p:cNvPr id="116" name="Google Shape;116;p73"/>
          <p:cNvGrpSpPr/>
          <p:nvPr/>
        </p:nvGrpSpPr>
        <p:grpSpPr>
          <a:xfrm>
            <a:off x="4117290" y="992947"/>
            <a:ext cx="2782011" cy="1420942"/>
            <a:chOff x="4117290" y="992947"/>
            <a:chExt cx="2782011" cy="1420942"/>
          </a:xfrm>
        </p:grpSpPr>
        <p:grpSp>
          <p:nvGrpSpPr>
            <p:cNvPr id="117" name="Google Shape;117;p73"/>
            <p:cNvGrpSpPr/>
            <p:nvPr/>
          </p:nvGrpSpPr>
          <p:grpSpPr>
            <a:xfrm>
              <a:off x="4123411" y="1992416"/>
              <a:ext cx="2390265" cy="421473"/>
              <a:chOff x="4897134" y="4454262"/>
              <a:chExt cx="2390265" cy="421473"/>
            </a:xfrm>
          </p:grpSpPr>
          <p:sp>
            <p:nvSpPr>
              <p:cNvPr id="118" name="Google Shape;118;p73"/>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9" name="Google Shape;119;p73"/>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0" name="Google Shape;120;p73"/>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1" name="Google Shape;121;p73"/>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2" name="Google Shape;122;p73"/>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3" name="Google Shape;123;p73"/>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73"/>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5" name="Google Shape;125;p73"/>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6" name="Google Shape;126;p73"/>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7" name="Google Shape;127;p73"/>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8" name="Google Shape;128;p73"/>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9" name="Google Shape;129;p73"/>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0" name="Google Shape;130;p73"/>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1" name="Google Shape;131;p73"/>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2" name="Google Shape;132;p73"/>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3" name="Google Shape;133;p73"/>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4" name="Google Shape;134;p73"/>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5" name="Google Shape;135;p73"/>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6" name="Google Shape;136;p73"/>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73"/>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8" name="Google Shape;138;p73"/>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9" name="Google Shape;139;p73"/>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0" name="Google Shape;140;p73"/>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1" name="Google Shape;141;p73"/>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2" name="Google Shape;142;p73"/>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3" name="Google Shape;143;p73"/>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4" name="Google Shape;144;p73"/>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5" name="Google Shape;145;p73"/>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6" name="Google Shape;146;p73"/>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7" name="Google Shape;147;p73"/>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8" name="Google Shape;148;p73"/>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9" name="Google Shape;149;p73"/>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73"/>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1" name="Google Shape;151;p73"/>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2" name="Google Shape;152;p73"/>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3" name="Google Shape;153;p73"/>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4" name="Google Shape;154;p73"/>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5" name="Google Shape;155;p73"/>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6" name="Google Shape;156;p73"/>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p73"/>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p73"/>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pSp>
          <p:nvGrpSpPr>
            <p:cNvPr id="159" name="Google Shape;159;p73"/>
            <p:cNvGrpSpPr/>
            <p:nvPr/>
          </p:nvGrpSpPr>
          <p:grpSpPr>
            <a:xfrm>
              <a:off x="4117290" y="992947"/>
              <a:ext cx="2782011" cy="871802"/>
              <a:chOff x="4891013" y="3454793"/>
              <a:chExt cx="2782011" cy="871802"/>
            </a:xfrm>
          </p:grpSpPr>
          <p:sp>
            <p:nvSpPr>
              <p:cNvPr id="160" name="Google Shape;160;p73"/>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73"/>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p73"/>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nvGrpSpPr>
              <p:cNvPr id="163" name="Google Shape;163;p73"/>
              <p:cNvGrpSpPr/>
              <p:nvPr/>
            </p:nvGrpSpPr>
            <p:grpSpPr>
              <a:xfrm>
                <a:off x="4891013" y="3454793"/>
                <a:ext cx="2782011" cy="871802"/>
                <a:chOff x="4891013" y="3454793"/>
                <a:chExt cx="2782011" cy="871802"/>
              </a:xfrm>
            </p:grpSpPr>
            <p:sp>
              <p:nvSpPr>
                <p:cNvPr id="164" name="Google Shape;164;p73"/>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5" name="Google Shape;165;p73"/>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6" name="Google Shape;166;p73"/>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nvGrpSpPr>
                <p:cNvPr id="167" name="Google Shape;167;p73"/>
                <p:cNvGrpSpPr/>
                <p:nvPr/>
              </p:nvGrpSpPr>
              <p:grpSpPr>
                <a:xfrm>
                  <a:off x="7055674" y="3454793"/>
                  <a:ext cx="617350" cy="871801"/>
                  <a:chOff x="7055674" y="3454793"/>
                  <a:chExt cx="617350" cy="871801"/>
                </a:xfrm>
              </p:grpSpPr>
              <p:sp>
                <p:nvSpPr>
                  <p:cNvPr id="168" name="Google Shape;168;p73"/>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9" name="Google Shape;169;p73"/>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pSp>
          <p:sp>
            <p:nvSpPr>
              <p:cNvPr id="170" name="Google Shape;170;p73"/>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pSp>
      <p:sp>
        <p:nvSpPr>
          <p:cNvPr id="171" name="Google Shape;171;p73"/>
          <p:cNvSpPr/>
          <p:nvPr/>
        </p:nvSpPr>
        <p:spPr>
          <a:xfrm rot="-8152264" flipH="1">
            <a:off x="5694665" y="4331750"/>
            <a:ext cx="377088" cy="2792358"/>
          </a:xfrm>
          <a:custGeom>
            <a:avLst/>
            <a:gdLst/>
            <a:ahLst/>
            <a:cxnLst/>
            <a:rect l="l" t="t" r="r" b="b"/>
            <a:pathLst>
              <a:path w="57821" h="601453" extrusionOk="0">
                <a:moveTo>
                  <a:pt x="0" y="0"/>
                </a:moveTo>
                <a:lnTo>
                  <a:pt x="57822" y="0"/>
                </a:lnTo>
                <a:lnTo>
                  <a:pt x="57822" y="601454"/>
                </a:lnTo>
                <a:lnTo>
                  <a:pt x="0" y="601454"/>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73"/>
          <p:cNvSpPr txBox="1">
            <a:spLocks noGrp="1"/>
          </p:cNvSpPr>
          <p:nvPr>
            <p:ph type="body" idx="1"/>
          </p:nvPr>
        </p:nvSpPr>
        <p:spPr>
          <a:xfrm>
            <a:off x="834036" y="6108942"/>
            <a:ext cx="3029914" cy="178355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3684"/>
              </a:lnSpc>
              <a:spcBef>
                <a:spcPts val="0"/>
              </a:spcBef>
              <a:spcAft>
                <a:spcPts val="0"/>
              </a:spcAft>
              <a:buClr>
                <a:srgbClr val="000000"/>
              </a:buClr>
              <a:buSzPts val="3800"/>
              <a:buFont typeface="Arial"/>
              <a:buNone/>
              <a:defRPr sz="3800" b="1" i="0" u="none" strike="noStrike" cap="none">
                <a:solidFill>
                  <a:schemeClr val="lt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73" name="Google Shape;173;p73"/>
          <p:cNvSpPr txBox="1">
            <a:spLocks noGrp="1"/>
          </p:cNvSpPr>
          <p:nvPr>
            <p:ph type="body" idx="2"/>
          </p:nvPr>
        </p:nvSpPr>
        <p:spPr>
          <a:xfrm>
            <a:off x="823894" y="5399750"/>
            <a:ext cx="3029914" cy="8416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2400"/>
              <a:buFont typeface="Arial"/>
              <a:buNone/>
              <a:defRPr sz="2400" b="0" i="0" u="none" strike="noStrike" cap="none">
                <a:solidFill>
                  <a:schemeClr val="lt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pic>
        <p:nvPicPr>
          <p:cNvPr id="2" name="Picture 1">
            <a:extLst>
              <a:ext uri="{FF2B5EF4-FFF2-40B4-BE49-F238E27FC236}">
                <a16:creationId xmlns:a16="http://schemas.microsoft.com/office/drawing/2014/main" id="{D0FBDB3D-9DB9-00B0-5A37-41436169AE82}"/>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9_Text Slide ">
  <p:cSld name="9_Text Slide ">
    <p:spTree>
      <p:nvGrpSpPr>
        <p:cNvPr id="1" name="Shape 504"/>
        <p:cNvGrpSpPr/>
        <p:nvPr/>
      </p:nvGrpSpPr>
      <p:grpSpPr>
        <a:xfrm>
          <a:off x="0" y="0"/>
          <a:ext cx="0" cy="0"/>
          <a:chOff x="0" y="0"/>
          <a:chExt cx="0" cy="0"/>
        </a:xfrm>
      </p:grpSpPr>
      <p:sp>
        <p:nvSpPr>
          <p:cNvPr id="505" name="Google Shape;505;p89"/>
          <p:cNvSpPr txBox="1">
            <a:spLocks noGrp="1"/>
          </p:cNvSpPr>
          <p:nvPr>
            <p:ph type="body" idx="1"/>
          </p:nvPr>
        </p:nvSpPr>
        <p:spPr>
          <a:xfrm>
            <a:off x="1219200" y="4319436"/>
            <a:ext cx="5886260" cy="629141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06" name="Google Shape;506;p89"/>
          <p:cNvSpPr txBox="1">
            <a:spLocks noGrp="1"/>
          </p:cNvSpPr>
          <p:nvPr>
            <p:ph type="body" idx="2"/>
          </p:nvPr>
        </p:nvSpPr>
        <p:spPr>
          <a:xfrm>
            <a:off x="1179607" y="945398"/>
            <a:ext cx="5925851"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3000"/>
              <a:buFont typeface="Arial"/>
              <a:buNone/>
              <a:defRPr sz="3000" b="1" i="0" u="none" strike="noStrike" cap="none">
                <a:solidFill>
                  <a:srgbClr val="69BCAC"/>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07" name="Google Shape;507;p89"/>
          <p:cNvSpPr txBox="1">
            <a:spLocks noGrp="1"/>
          </p:cNvSpPr>
          <p:nvPr>
            <p:ph type="body" idx="3"/>
          </p:nvPr>
        </p:nvSpPr>
        <p:spPr>
          <a:xfrm>
            <a:off x="1219200" y="2377975"/>
            <a:ext cx="5886260" cy="18970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800"/>
              <a:buFont typeface="Arial"/>
              <a:buNone/>
              <a:defRPr sz="18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08" name="Google Shape;508;p89"/>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09" name="Google Shape;509;p89"/>
          <p:cNvSpPr/>
          <p:nvPr/>
        </p:nvSpPr>
        <p:spPr>
          <a:xfrm rot="10800000" flipH="1">
            <a:off x="209550" y="4724397"/>
            <a:ext cx="571500" cy="6183313"/>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0" name="Google Shape;510;p89"/>
          <p:cNvSpPr/>
          <p:nvPr/>
        </p:nvSpPr>
        <p:spPr>
          <a:xfrm>
            <a:off x="0" y="0"/>
            <a:ext cx="60960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0_Text Slide ">
  <p:cSld name="10_Text Slide ">
    <p:spTree>
      <p:nvGrpSpPr>
        <p:cNvPr id="1" name="Shape 511"/>
        <p:cNvGrpSpPr/>
        <p:nvPr/>
      </p:nvGrpSpPr>
      <p:grpSpPr>
        <a:xfrm>
          <a:off x="0" y="0"/>
          <a:ext cx="0" cy="0"/>
          <a:chOff x="0" y="0"/>
          <a:chExt cx="0" cy="0"/>
        </a:xfrm>
      </p:grpSpPr>
      <p:grpSp>
        <p:nvGrpSpPr>
          <p:cNvPr id="512" name="Google Shape;512;p90"/>
          <p:cNvGrpSpPr/>
          <p:nvPr/>
        </p:nvGrpSpPr>
        <p:grpSpPr>
          <a:xfrm rot="10800000" flipH="1">
            <a:off x="0" y="0"/>
            <a:ext cx="7775575" cy="4843456"/>
            <a:chOff x="0" y="3217654"/>
            <a:chExt cx="7775575" cy="4843456"/>
          </a:xfrm>
        </p:grpSpPr>
        <p:sp>
          <p:nvSpPr>
            <p:cNvPr id="513" name="Google Shape;513;p90"/>
            <p:cNvSpPr/>
            <p:nvPr/>
          </p:nvSpPr>
          <p:spPr>
            <a:xfrm rot="10800000" flipH="1">
              <a:off x="0" y="3217654"/>
              <a:ext cx="7775575" cy="4843456"/>
            </a:xfrm>
            <a:custGeom>
              <a:avLst/>
              <a:gdLst/>
              <a:ahLst/>
              <a:cxnLst/>
              <a:rect l="l" t="t" r="r" b="b"/>
              <a:pathLst>
                <a:path w="1367928" h="515971" extrusionOk="0">
                  <a:moveTo>
                    <a:pt x="0" y="0"/>
                  </a:moveTo>
                  <a:lnTo>
                    <a:pt x="0" y="515971"/>
                  </a:lnTo>
                  <a:lnTo>
                    <a:pt x="1367928" y="314781"/>
                  </a:lnTo>
                  <a:lnTo>
                    <a:pt x="1367928" y="0"/>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4" name="Google Shape;514;p90"/>
            <p:cNvSpPr/>
            <p:nvPr/>
          </p:nvSpPr>
          <p:spPr>
            <a:xfrm rot="6219254">
              <a:off x="2092948" y="2431012"/>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15" name="Google Shape;515;p90"/>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16" name="Google Shape;516;p90"/>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3000"/>
              <a:buFont typeface="Arial"/>
              <a:buNone/>
              <a:defRPr sz="3000" b="1" i="0" u="none" strike="noStrike" cap="none">
                <a:solidFill>
                  <a:schemeClr val="lt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17" name="Google Shape;517;p90"/>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18" name="Google Shape;518;p90"/>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userDrawn="1">
  <p:cSld name="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4"/>
            <a:ext cx="1321259"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Tree>
    <p:extLst>
      <p:ext uri="{BB962C8B-B14F-4D97-AF65-F5344CB8AC3E}">
        <p14:creationId xmlns:p14="http://schemas.microsoft.com/office/powerpoint/2010/main" val="2541298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ext Slide ">
  <p:cSld name="1_Text Slide ">
    <p:spTree>
      <p:nvGrpSpPr>
        <p:cNvPr id="1" name="Shape 524"/>
        <p:cNvGrpSpPr/>
        <p:nvPr/>
      </p:nvGrpSpPr>
      <p:grpSpPr>
        <a:xfrm>
          <a:off x="0" y="0"/>
          <a:ext cx="0" cy="0"/>
          <a:chOff x="0" y="0"/>
          <a:chExt cx="0" cy="0"/>
        </a:xfrm>
      </p:grpSpPr>
      <p:grpSp>
        <p:nvGrpSpPr>
          <p:cNvPr id="525" name="Google Shape;525;p76"/>
          <p:cNvGrpSpPr/>
          <p:nvPr/>
        </p:nvGrpSpPr>
        <p:grpSpPr>
          <a:xfrm rot="10800000" flipH="1">
            <a:off x="0" y="0"/>
            <a:ext cx="7775575" cy="4843456"/>
            <a:chOff x="0" y="3217654"/>
            <a:chExt cx="7775575" cy="4843456"/>
          </a:xfrm>
        </p:grpSpPr>
        <p:sp>
          <p:nvSpPr>
            <p:cNvPr id="526" name="Google Shape;526;p76"/>
            <p:cNvSpPr/>
            <p:nvPr/>
          </p:nvSpPr>
          <p:spPr>
            <a:xfrm rot="10800000" flipH="1">
              <a:off x="0" y="3217654"/>
              <a:ext cx="7775575" cy="4843456"/>
            </a:xfrm>
            <a:custGeom>
              <a:avLst/>
              <a:gdLst/>
              <a:ahLst/>
              <a:cxnLst/>
              <a:rect l="l" t="t" r="r" b="b"/>
              <a:pathLst>
                <a:path w="1367928" h="515971" extrusionOk="0">
                  <a:moveTo>
                    <a:pt x="0" y="0"/>
                  </a:moveTo>
                  <a:lnTo>
                    <a:pt x="0" y="515971"/>
                  </a:lnTo>
                  <a:lnTo>
                    <a:pt x="1367928" y="314781"/>
                  </a:lnTo>
                  <a:lnTo>
                    <a:pt x="1367928" y="0"/>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7" name="Google Shape;527;p76"/>
            <p:cNvSpPr/>
            <p:nvPr/>
          </p:nvSpPr>
          <p:spPr>
            <a:xfrm rot="6219254">
              <a:off x="2092948" y="2431012"/>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28" name="Google Shape;528;p76"/>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529" name="Google Shape;529;p76"/>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chemeClr val="lt1"/>
              </a:buClr>
              <a:buSzPts val="3000"/>
              <a:buFont typeface="Arial"/>
              <a:buNone/>
              <a:defRPr sz="3000" b="1" i="0" u="none" strike="noStrike" cap="none">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530" name="Google Shape;530;p76"/>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Slide ">
  <p:cSld name="Text Slide ">
    <p:spTree>
      <p:nvGrpSpPr>
        <p:cNvPr id="1" name="Shape 532"/>
        <p:cNvGrpSpPr/>
        <p:nvPr/>
      </p:nvGrpSpPr>
      <p:grpSpPr>
        <a:xfrm>
          <a:off x="0" y="0"/>
          <a:ext cx="0" cy="0"/>
          <a:chOff x="0" y="0"/>
          <a:chExt cx="0" cy="0"/>
        </a:xfrm>
      </p:grpSpPr>
      <p:sp>
        <p:nvSpPr>
          <p:cNvPr id="533" name="Google Shape;533;p77"/>
          <p:cNvSpPr txBox="1">
            <a:spLocks noGrp="1"/>
          </p:cNvSpPr>
          <p:nvPr>
            <p:ph type="body" idx="1"/>
          </p:nvPr>
        </p:nvSpPr>
        <p:spPr>
          <a:xfrm>
            <a:off x="1219200" y="4319436"/>
            <a:ext cx="5886260" cy="629141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534" name="Google Shape;534;p77"/>
          <p:cNvSpPr txBox="1">
            <a:spLocks noGrp="1"/>
          </p:cNvSpPr>
          <p:nvPr>
            <p:ph type="body" idx="2"/>
          </p:nvPr>
        </p:nvSpPr>
        <p:spPr>
          <a:xfrm>
            <a:off x="1179607" y="945398"/>
            <a:ext cx="5925851"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rgbClr val="CEBEDD"/>
              </a:buClr>
              <a:buSzPts val="3000"/>
              <a:buFont typeface="Arial"/>
              <a:buNone/>
              <a:defRPr sz="30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535" name="Google Shape;535;p77"/>
          <p:cNvSpPr txBox="1">
            <a:spLocks noGrp="1"/>
          </p:cNvSpPr>
          <p:nvPr>
            <p:ph type="body" idx="3"/>
          </p:nvPr>
        </p:nvSpPr>
        <p:spPr>
          <a:xfrm>
            <a:off x="1219200" y="2377975"/>
            <a:ext cx="5886260" cy="18970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800"/>
              <a:buFont typeface="Arial"/>
              <a:buNone/>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537" name="Google Shape;537;p77"/>
          <p:cNvSpPr/>
          <p:nvPr/>
        </p:nvSpPr>
        <p:spPr>
          <a:xfrm rot="10800000" flipH="1">
            <a:off x="209550" y="4724397"/>
            <a:ext cx="571500" cy="6183313"/>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8" name="Google Shape;538;p77"/>
          <p:cNvSpPr/>
          <p:nvPr/>
        </p:nvSpPr>
        <p:spPr>
          <a:xfrm>
            <a:off x="0" y="0"/>
            <a:ext cx="60960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3435">
          <p15:clr>
            <a:srgbClr val="FBAE40"/>
          </p15:clr>
        </p15:guide>
        <p15:guide id="2" pos="244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ext Slide ">
  <p:cSld name="2_Text Slide ">
    <p:spTree>
      <p:nvGrpSpPr>
        <p:cNvPr id="1" name="Shape 539"/>
        <p:cNvGrpSpPr/>
        <p:nvPr/>
      </p:nvGrpSpPr>
      <p:grpSpPr>
        <a:xfrm>
          <a:off x="0" y="0"/>
          <a:ext cx="0" cy="0"/>
          <a:chOff x="0" y="0"/>
          <a:chExt cx="0" cy="0"/>
        </a:xfrm>
      </p:grpSpPr>
      <p:sp>
        <p:nvSpPr>
          <p:cNvPr id="540" name="Google Shape;540;p9"/>
          <p:cNvSpPr txBox="1">
            <a:spLocks noGrp="1"/>
          </p:cNvSpPr>
          <p:nvPr>
            <p:ph type="body" idx="1"/>
          </p:nvPr>
        </p:nvSpPr>
        <p:spPr>
          <a:xfrm>
            <a:off x="1219200" y="4319436"/>
            <a:ext cx="5886260" cy="629141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41" name="Google Shape;541;p9"/>
          <p:cNvSpPr txBox="1">
            <a:spLocks noGrp="1"/>
          </p:cNvSpPr>
          <p:nvPr>
            <p:ph type="body" idx="2"/>
          </p:nvPr>
        </p:nvSpPr>
        <p:spPr>
          <a:xfrm>
            <a:off x="1179607" y="945398"/>
            <a:ext cx="5925851"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3000"/>
              <a:buFont typeface="Arial"/>
              <a:buNone/>
              <a:defRPr sz="3000" b="1" i="0" u="none" strike="noStrike" cap="none">
                <a:solidFill>
                  <a:srgbClr val="CEBEDD"/>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42" name="Google Shape;542;p9"/>
          <p:cNvSpPr txBox="1">
            <a:spLocks noGrp="1"/>
          </p:cNvSpPr>
          <p:nvPr>
            <p:ph type="body" idx="3"/>
          </p:nvPr>
        </p:nvSpPr>
        <p:spPr>
          <a:xfrm>
            <a:off x="1219200" y="2377975"/>
            <a:ext cx="5886260" cy="18970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800"/>
              <a:buFont typeface="Arial"/>
              <a:buNone/>
              <a:defRPr sz="18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44" name="Google Shape;544;p9"/>
          <p:cNvSpPr/>
          <p:nvPr/>
        </p:nvSpPr>
        <p:spPr>
          <a:xfrm rot="10800000" flipH="1">
            <a:off x="209550" y="4724397"/>
            <a:ext cx="571500" cy="6183313"/>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45" name="Google Shape;545;p9"/>
          <p:cNvSpPr/>
          <p:nvPr/>
        </p:nvSpPr>
        <p:spPr>
          <a:xfrm>
            <a:off x="0" y="0"/>
            <a:ext cx="60960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3435">
          <p15:clr>
            <a:srgbClr val="FBAE40"/>
          </p15:clr>
        </p15:guide>
        <p15:guide id="2" pos="244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609"/>
        <p:cNvGrpSpPr/>
        <p:nvPr/>
      </p:nvGrpSpPr>
      <p:grpSpPr>
        <a:xfrm>
          <a:off x="0" y="0"/>
          <a:ext cx="0" cy="0"/>
          <a:chOff x="0" y="0"/>
          <a:chExt cx="0" cy="0"/>
        </a:xfrm>
      </p:grpSpPr>
      <p:grpSp>
        <p:nvGrpSpPr>
          <p:cNvPr id="610" name="Google Shape;610;p92"/>
          <p:cNvGrpSpPr/>
          <p:nvPr/>
        </p:nvGrpSpPr>
        <p:grpSpPr>
          <a:xfrm>
            <a:off x="5353177" y="233619"/>
            <a:ext cx="859690" cy="421630"/>
            <a:chOff x="5748900" y="1964633"/>
            <a:chExt cx="859690" cy="421630"/>
          </a:xfrm>
        </p:grpSpPr>
        <p:grpSp>
          <p:nvGrpSpPr>
            <p:cNvPr id="611" name="Google Shape;611;p92"/>
            <p:cNvGrpSpPr/>
            <p:nvPr/>
          </p:nvGrpSpPr>
          <p:grpSpPr>
            <a:xfrm>
              <a:off x="6093538" y="1964633"/>
              <a:ext cx="513148" cy="34263"/>
              <a:chOff x="6093538" y="1964633"/>
              <a:chExt cx="513148" cy="34263"/>
            </a:xfrm>
          </p:grpSpPr>
          <p:sp>
            <p:nvSpPr>
              <p:cNvPr id="612" name="Google Shape;612;p92"/>
              <p:cNvSpPr/>
              <p:nvPr/>
            </p:nvSpPr>
            <p:spPr>
              <a:xfrm>
                <a:off x="6093538" y="1964633"/>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13" name="Google Shape;613;p92"/>
              <p:cNvSpPr/>
              <p:nvPr/>
            </p:nvSpPr>
            <p:spPr>
              <a:xfrm>
                <a:off x="6213495" y="1964633"/>
                <a:ext cx="34273" cy="34263"/>
              </a:xfrm>
              <a:custGeom>
                <a:avLst/>
                <a:gdLst/>
                <a:ahLst/>
                <a:cxnLst/>
                <a:rect l="l" t="t" r="r" b="b"/>
                <a:pathLst>
                  <a:path w="34273" h="34263" extrusionOk="0">
                    <a:moveTo>
                      <a:pt x="34274" y="17132"/>
                    </a:moveTo>
                    <a:cubicBezTo>
                      <a:pt x="34274" y="26649"/>
                      <a:pt x="26657" y="34263"/>
                      <a:pt x="17137" y="34263"/>
                    </a:cubicBezTo>
                    <a:cubicBezTo>
                      <a:pt x="7616" y="34263"/>
                      <a:pt x="0" y="26649"/>
                      <a:pt x="0" y="17132"/>
                    </a:cubicBezTo>
                    <a:cubicBezTo>
                      <a:pt x="0" y="7614"/>
                      <a:pt x="7616" y="0"/>
                      <a:pt x="17137" y="0"/>
                    </a:cubicBezTo>
                    <a:cubicBezTo>
                      <a:pt x="25705" y="0"/>
                      <a:pt x="34274" y="7614"/>
                      <a:pt x="34274"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14" name="Google Shape;614;p92"/>
              <p:cNvSpPr/>
              <p:nvPr/>
            </p:nvSpPr>
            <p:spPr>
              <a:xfrm>
                <a:off x="6332500" y="1964633"/>
                <a:ext cx="34273" cy="34263"/>
              </a:xfrm>
              <a:custGeom>
                <a:avLst/>
                <a:gdLst/>
                <a:ahLst/>
                <a:cxnLst/>
                <a:rect l="l" t="t" r="r" b="b"/>
                <a:pathLst>
                  <a:path w="34273" h="34263" extrusionOk="0">
                    <a:moveTo>
                      <a:pt x="34274" y="17132"/>
                    </a:moveTo>
                    <a:cubicBezTo>
                      <a:pt x="34274" y="26649"/>
                      <a:pt x="26657" y="34263"/>
                      <a:pt x="17137" y="34263"/>
                    </a:cubicBezTo>
                    <a:cubicBezTo>
                      <a:pt x="7616" y="34263"/>
                      <a:pt x="0" y="26649"/>
                      <a:pt x="0" y="17132"/>
                    </a:cubicBezTo>
                    <a:cubicBezTo>
                      <a:pt x="0" y="7614"/>
                      <a:pt x="7616" y="0"/>
                      <a:pt x="17137" y="0"/>
                    </a:cubicBezTo>
                    <a:cubicBezTo>
                      <a:pt x="26657" y="0"/>
                      <a:pt x="34274" y="7614"/>
                      <a:pt x="34274"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15" name="Google Shape;615;p92"/>
              <p:cNvSpPr/>
              <p:nvPr/>
            </p:nvSpPr>
            <p:spPr>
              <a:xfrm>
                <a:off x="6452457" y="1964633"/>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16" name="Google Shape;616;p92"/>
              <p:cNvSpPr/>
              <p:nvPr/>
            </p:nvSpPr>
            <p:spPr>
              <a:xfrm>
                <a:off x="6572413" y="1964633"/>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grpSp>
        <p:grpSp>
          <p:nvGrpSpPr>
            <p:cNvPr id="617" name="Google Shape;617;p92"/>
            <p:cNvGrpSpPr/>
            <p:nvPr/>
          </p:nvGrpSpPr>
          <p:grpSpPr>
            <a:xfrm>
              <a:off x="5861241" y="2061640"/>
              <a:ext cx="627392" cy="34335"/>
              <a:chOff x="5861241" y="2061640"/>
              <a:chExt cx="627392" cy="34335"/>
            </a:xfrm>
          </p:grpSpPr>
          <p:sp>
            <p:nvSpPr>
              <p:cNvPr id="618" name="Google Shape;618;p92"/>
              <p:cNvSpPr/>
              <p:nvPr/>
            </p:nvSpPr>
            <p:spPr>
              <a:xfrm>
                <a:off x="5861241" y="2061640"/>
                <a:ext cx="34273" cy="34335"/>
              </a:xfrm>
              <a:custGeom>
                <a:avLst/>
                <a:gdLst/>
                <a:ahLst/>
                <a:cxnLst/>
                <a:rect l="l" t="t" r="r" b="b"/>
                <a:pathLst>
                  <a:path w="34273" h="34335" extrusionOk="0">
                    <a:moveTo>
                      <a:pt x="34274" y="17204"/>
                    </a:moveTo>
                    <a:cubicBezTo>
                      <a:pt x="34274" y="26722"/>
                      <a:pt x="26657" y="34336"/>
                      <a:pt x="17137" y="34336"/>
                    </a:cubicBezTo>
                    <a:cubicBezTo>
                      <a:pt x="7616" y="34336"/>
                      <a:pt x="0" y="26722"/>
                      <a:pt x="0" y="17204"/>
                    </a:cubicBezTo>
                    <a:cubicBezTo>
                      <a:pt x="0" y="7687"/>
                      <a:pt x="7616" y="72"/>
                      <a:pt x="17137" y="72"/>
                    </a:cubicBezTo>
                    <a:cubicBezTo>
                      <a:pt x="25705" y="-879"/>
                      <a:pt x="34274" y="7687"/>
                      <a:pt x="34274"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19" name="Google Shape;619;p92"/>
              <p:cNvSpPr/>
              <p:nvPr/>
            </p:nvSpPr>
            <p:spPr>
              <a:xfrm>
                <a:off x="5979294" y="2061640"/>
                <a:ext cx="34273" cy="34335"/>
              </a:xfrm>
              <a:custGeom>
                <a:avLst/>
                <a:gdLst/>
                <a:ahLst/>
                <a:cxnLst/>
                <a:rect l="l" t="t" r="r" b="b"/>
                <a:pathLst>
                  <a:path w="34273" h="34335" extrusionOk="0">
                    <a:moveTo>
                      <a:pt x="34273" y="17204"/>
                    </a:moveTo>
                    <a:cubicBezTo>
                      <a:pt x="34273" y="26722"/>
                      <a:pt x="26657" y="34336"/>
                      <a:pt x="17137" y="34336"/>
                    </a:cubicBezTo>
                    <a:cubicBezTo>
                      <a:pt x="7616" y="34336"/>
                      <a:pt x="0" y="26722"/>
                      <a:pt x="0" y="17204"/>
                    </a:cubicBezTo>
                    <a:cubicBezTo>
                      <a:pt x="0" y="7687"/>
                      <a:pt x="7616" y="72"/>
                      <a:pt x="17137" y="72"/>
                    </a:cubicBezTo>
                    <a:cubicBezTo>
                      <a:pt x="26657" y="-879"/>
                      <a:pt x="34273" y="7687"/>
                      <a:pt x="34273"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0" name="Google Shape;620;p92"/>
              <p:cNvSpPr/>
              <p:nvPr/>
            </p:nvSpPr>
            <p:spPr>
              <a:xfrm>
                <a:off x="6098298" y="2061640"/>
                <a:ext cx="34273" cy="34335"/>
              </a:xfrm>
              <a:custGeom>
                <a:avLst/>
                <a:gdLst/>
                <a:ahLst/>
                <a:cxnLst/>
                <a:rect l="l" t="t" r="r" b="b"/>
                <a:pathLst>
                  <a:path w="34273" h="34335" extrusionOk="0">
                    <a:moveTo>
                      <a:pt x="34273" y="17204"/>
                    </a:moveTo>
                    <a:cubicBezTo>
                      <a:pt x="34273" y="26722"/>
                      <a:pt x="26657" y="34336"/>
                      <a:pt x="17137" y="34336"/>
                    </a:cubicBezTo>
                    <a:cubicBezTo>
                      <a:pt x="7616" y="34336"/>
                      <a:pt x="0" y="26722"/>
                      <a:pt x="0" y="17204"/>
                    </a:cubicBezTo>
                    <a:cubicBezTo>
                      <a:pt x="0" y="7687"/>
                      <a:pt x="7616" y="72"/>
                      <a:pt x="17137" y="72"/>
                    </a:cubicBezTo>
                    <a:cubicBezTo>
                      <a:pt x="26657" y="-879"/>
                      <a:pt x="34273" y="7687"/>
                      <a:pt x="34273"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1" name="Google Shape;621;p92"/>
              <p:cNvSpPr/>
              <p:nvPr/>
            </p:nvSpPr>
            <p:spPr>
              <a:xfrm>
                <a:off x="6216351" y="2061640"/>
                <a:ext cx="34273" cy="34335"/>
              </a:xfrm>
              <a:custGeom>
                <a:avLst/>
                <a:gdLst/>
                <a:ahLst/>
                <a:cxnLst/>
                <a:rect l="l" t="t" r="r" b="b"/>
                <a:pathLst>
                  <a:path w="34273" h="34335" extrusionOk="0">
                    <a:moveTo>
                      <a:pt x="34274" y="17204"/>
                    </a:moveTo>
                    <a:cubicBezTo>
                      <a:pt x="34274" y="26722"/>
                      <a:pt x="26658" y="34336"/>
                      <a:pt x="17137" y="34336"/>
                    </a:cubicBezTo>
                    <a:cubicBezTo>
                      <a:pt x="7617" y="34336"/>
                      <a:pt x="0" y="26722"/>
                      <a:pt x="0" y="17204"/>
                    </a:cubicBezTo>
                    <a:cubicBezTo>
                      <a:pt x="0" y="7687"/>
                      <a:pt x="7617" y="72"/>
                      <a:pt x="17137" y="72"/>
                    </a:cubicBezTo>
                    <a:cubicBezTo>
                      <a:pt x="26658" y="-879"/>
                      <a:pt x="34274" y="7687"/>
                      <a:pt x="34274"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2" name="Google Shape;622;p92"/>
              <p:cNvSpPr/>
              <p:nvPr/>
            </p:nvSpPr>
            <p:spPr>
              <a:xfrm>
                <a:off x="6335356" y="2061640"/>
                <a:ext cx="34273" cy="34335"/>
              </a:xfrm>
              <a:custGeom>
                <a:avLst/>
                <a:gdLst/>
                <a:ahLst/>
                <a:cxnLst/>
                <a:rect l="l" t="t" r="r" b="b"/>
                <a:pathLst>
                  <a:path w="34273" h="34335" extrusionOk="0">
                    <a:moveTo>
                      <a:pt x="34274" y="17204"/>
                    </a:moveTo>
                    <a:cubicBezTo>
                      <a:pt x="34274" y="26722"/>
                      <a:pt x="26658" y="34336"/>
                      <a:pt x="17137" y="34336"/>
                    </a:cubicBezTo>
                    <a:cubicBezTo>
                      <a:pt x="7617" y="34336"/>
                      <a:pt x="0" y="26722"/>
                      <a:pt x="0" y="17204"/>
                    </a:cubicBezTo>
                    <a:cubicBezTo>
                      <a:pt x="0" y="7687"/>
                      <a:pt x="7617" y="72"/>
                      <a:pt x="17137" y="72"/>
                    </a:cubicBezTo>
                    <a:cubicBezTo>
                      <a:pt x="26658" y="-879"/>
                      <a:pt x="34274" y="7687"/>
                      <a:pt x="34274"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3" name="Google Shape;623;p92"/>
              <p:cNvSpPr/>
              <p:nvPr/>
            </p:nvSpPr>
            <p:spPr>
              <a:xfrm>
                <a:off x="6454360" y="2061640"/>
                <a:ext cx="34273" cy="34335"/>
              </a:xfrm>
              <a:custGeom>
                <a:avLst/>
                <a:gdLst/>
                <a:ahLst/>
                <a:cxnLst/>
                <a:rect l="l" t="t" r="r" b="b"/>
                <a:pathLst>
                  <a:path w="34273" h="34335" extrusionOk="0">
                    <a:moveTo>
                      <a:pt x="34274" y="17204"/>
                    </a:moveTo>
                    <a:cubicBezTo>
                      <a:pt x="34274" y="26722"/>
                      <a:pt x="26658" y="34336"/>
                      <a:pt x="17137" y="34336"/>
                    </a:cubicBezTo>
                    <a:cubicBezTo>
                      <a:pt x="7617" y="34336"/>
                      <a:pt x="0" y="26722"/>
                      <a:pt x="0" y="17204"/>
                    </a:cubicBezTo>
                    <a:cubicBezTo>
                      <a:pt x="0" y="7687"/>
                      <a:pt x="7617" y="72"/>
                      <a:pt x="17137" y="72"/>
                    </a:cubicBezTo>
                    <a:cubicBezTo>
                      <a:pt x="25705" y="-879"/>
                      <a:pt x="34274" y="7687"/>
                      <a:pt x="34274" y="17204"/>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grpSp>
        <p:grpSp>
          <p:nvGrpSpPr>
            <p:cNvPr id="624" name="Google Shape;624;p92"/>
            <p:cNvGrpSpPr/>
            <p:nvPr/>
          </p:nvGrpSpPr>
          <p:grpSpPr>
            <a:xfrm>
              <a:off x="6217303" y="2158712"/>
              <a:ext cx="389383" cy="34343"/>
              <a:chOff x="6217303" y="2158712"/>
              <a:chExt cx="389383" cy="34343"/>
            </a:xfrm>
          </p:grpSpPr>
          <p:sp>
            <p:nvSpPr>
              <p:cNvPr id="625" name="Google Shape;625;p92"/>
              <p:cNvSpPr/>
              <p:nvPr/>
            </p:nvSpPr>
            <p:spPr>
              <a:xfrm>
                <a:off x="6217303" y="2158712"/>
                <a:ext cx="34273" cy="34343"/>
              </a:xfrm>
              <a:custGeom>
                <a:avLst/>
                <a:gdLst/>
                <a:ahLst/>
                <a:cxnLst/>
                <a:rect l="l" t="t" r="r" b="b"/>
                <a:pathLst>
                  <a:path w="34273" h="34343" extrusionOk="0">
                    <a:moveTo>
                      <a:pt x="34273" y="17212"/>
                    </a:moveTo>
                    <a:cubicBezTo>
                      <a:pt x="34273" y="26730"/>
                      <a:pt x="26657" y="34344"/>
                      <a:pt x="17137" y="34344"/>
                    </a:cubicBezTo>
                    <a:cubicBezTo>
                      <a:pt x="7616" y="34344"/>
                      <a:pt x="0" y="26730"/>
                      <a:pt x="0" y="17212"/>
                    </a:cubicBezTo>
                    <a:cubicBezTo>
                      <a:pt x="0" y="7694"/>
                      <a:pt x="7616" y="80"/>
                      <a:pt x="17137" y="80"/>
                    </a:cubicBezTo>
                    <a:cubicBezTo>
                      <a:pt x="26657" y="-871"/>
                      <a:pt x="34273" y="6743"/>
                      <a:pt x="34273" y="1721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6" name="Google Shape;626;p92"/>
              <p:cNvSpPr/>
              <p:nvPr/>
            </p:nvSpPr>
            <p:spPr>
              <a:xfrm>
                <a:off x="6335356" y="2158712"/>
                <a:ext cx="34273" cy="34343"/>
              </a:xfrm>
              <a:custGeom>
                <a:avLst/>
                <a:gdLst/>
                <a:ahLst/>
                <a:cxnLst/>
                <a:rect l="l" t="t" r="r" b="b"/>
                <a:pathLst>
                  <a:path w="34273" h="34343" extrusionOk="0">
                    <a:moveTo>
                      <a:pt x="34274" y="17212"/>
                    </a:moveTo>
                    <a:cubicBezTo>
                      <a:pt x="34274" y="26730"/>
                      <a:pt x="26658" y="34344"/>
                      <a:pt x="17137" y="34344"/>
                    </a:cubicBezTo>
                    <a:cubicBezTo>
                      <a:pt x="7617" y="34344"/>
                      <a:pt x="0" y="26730"/>
                      <a:pt x="0" y="17212"/>
                    </a:cubicBezTo>
                    <a:cubicBezTo>
                      <a:pt x="0" y="7694"/>
                      <a:pt x="7617" y="80"/>
                      <a:pt x="17137" y="80"/>
                    </a:cubicBezTo>
                    <a:cubicBezTo>
                      <a:pt x="26658" y="-871"/>
                      <a:pt x="34274" y="6743"/>
                      <a:pt x="34274" y="1721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7" name="Google Shape;627;p92"/>
              <p:cNvSpPr/>
              <p:nvPr/>
            </p:nvSpPr>
            <p:spPr>
              <a:xfrm>
                <a:off x="6454360" y="2158712"/>
                <a:ext cx="34273" cy="34343"/>
              </a:xfrm>
              <a:custGeom>
                <a:avLst/>
                <a:gdLst/>
                <a:ahLst/>
                <a:cxnLst/>
                <a:rect l="l" t="t" r="r" b="b"/>
                <a:pathLst>
                  <a:path w="34273" h="34343" extrusionOk="0">
                    <a:moveTo>
                      <a:pt x="34274" y="17212"/>
                    </a:moveTo>
                    <a:cubicBezTo>
                      <a:pt x="34274" y="26730"/>
                      <a:pt x="26658" y="34344"/>
                      <a:pt x="17137" y="34344"/>
                    </a:cubicBezTo>
                    <a:cubicBezTo>
                      <a:pt x="7617" y="34344"/>
                      <a:pt x="0" y="26730"/>
                      <a:pt x="0" y="17212"/>
                    </a:cubicBezTo>
                    <a:cubicBezTo>
                      <a:pt x="0" y="7694"/>
                      <a:pt x="7617" y="80"/>
                      <a:pt x="17137" y="80"/>
                    </a:cubicBezTo>
                    <a:cubicBezTo>
                      <a:pt x="25705" y="-871"/>
                      <a:pt x="34274" y="6743"/>
                      <a:pt x="34274" y="1721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28" name="Google Shape;628;p92"/>
              <p:cNvSpPr/>
              <p:nvPr/>
            </p:nvSpPr>
            <p:spPr>
              <a:xfrm>
                <a:off x="6572413" y="2158712"/>
                <a:ext cx="34273" cy="34343"/>
              </a:xfrm>
              <a:custGeom>
                <a:avLst/>
                <a:gdLst/>
                <a:ahLst/>
                <a:cxnLst/>
                <a:rect l="l" t="t" r="r" b="b"/>
                <a:pathLst>
                  <a:path w="34273" h="34343" extrusionOk="0">
                    <a:moveTo>
                      <a:pt x="34273" y="17212"/>
                    </a:moveTo>
                    <a:cubicBezTo>
                      <a:pt x="34273" y="26730"/>
                      <a:pt x="26657" y="34344"/>
                      <a:pt x="17137" y="34344"/>
                    </a:cubicBezTo>
                    <a:cubicBezTo>
                      <a:pt x="7616" y="34344"/>
                      <a:pt x="0" y="26730"/>
                      <a:pt x="0" y="17212"/>
                    </a:cubicBezTo>
                    <a:cubicBezTo>
                      <a:pt x="0" y="7694"/>
                      <a:pt x="7616" y="80"/>
                      <a:pt x="17137" y="80"/>
                    </a:cubicBezTo>
                    <a:cubicBezTo>
                      <a:pt x="26657" y="-871"/>
                      <a:pt x="34273" y="6743"/>
                      <a:pt x="34273" y="1721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grpSp>
        <p:grpSp>
          <p:nvGrpSpPr>
            <p:cNvPr id="629" name="Google Shape;629;p92"/>
            <p:cNvGrpSpPr/>
            <p:nvPr/>
          </p:nvGrpSpPr>
          <p:grpSpPr>
            <a:xfrm>
              <a:off x="5748900" y="2254920"/>
              <a:ext cx="739733" cy="34263"/>
              <a:chOff x="5748900" y="2254920"/>
              <a:chExt cx="739733" cy="34263"/>
            </a:xfrm>
          </p:grpSpPr>
          <p:sp>
            <p:nvSpPr>
              <p:cNvPr id="630" name="Google Shape;630;p92"/>
              <p:cNvSpPr/>
              <p:nvPr/>
            </p:nvSpPr>
            <p:spPr>
              <a:xfrm>
                <a:off x="5748900" y="2254920"/>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5705"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1" name="Google Shape;631;p92"/>
              <p:cNvSpPr/>
              <p:nvPr/>
            </p:nvSpPr>
            <p:spPr>
              <a:xfrm>
                <a:off x="5866001" y="2254920"/>
                <a:ext cx="34273" cy="34263"/>
              </a:xfrm>
              <a:custGeom>
                <a:avLst/>
                <a:gdLst/>
                <a:ahLst/>
                <a:cxnLst/>
                <a:rect l="l" t="t" r="r" b="b"/>
                <a:pathLst>
                  <a:path w="34273" h="34263" extrusionOk="0">
                    <a:moveTo>
                      <a:pt x="34274" y="17132"/>
                    </a:moveTo>
                    <a:cubicBezTo>
                      <a:pt x="34274" y="26649"/>
                      <a:pt x="26657" y="34263"/>
                      <a:pt x="17137" y="34263"/>
                    </a:cubicBezTo>
                    <a:cubicBezTo>
                      <a:pt x="7616" y="34263"/>
                      <a:pt x="0" y="26649"/>
                      <a:pt x="0" y="17132"/>
                    </a:cubicBezTo>
                    <a:cubicBezTo>
                      <a:pt x="0" y="7614"/>
                      <a:pt x="7616" y="0"/>
                      <a:pt x="17137" y="0"/>
                    </a:cubicBezTo>
                    <a:cubicBezTo>
                      <a:pt x="26657" y="0"/>
                      <a:pt x="34274" y="7614"/>
                      <a:pt x="34274"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2" name="Google Shape;632;p92"/>
              <p:cNvSpPr/>
              <p:nvPr/>
            </p:nvSpPr>
            <p:spPr>
              <a:xfrm>
                <a:off x="5984054" y="2254920"/>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5705"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3" name="Google Shape;633;p92"/>
              <p:cNvSpPr/>
              <p:nvPr/>
            </p:nvSpPr>
            <p:spPr>
              <a:xfrm>
                <a:off x="6101154" y="2254920"/>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4" name="Google Shape;634;p92"/>
              <p:cNvSpPr/>
              <p:nvPr/>
            </p:nvSpPr>
            <p:spPr>
              <a:xfrm>
                <a:off x="6219207" y="2254920"/>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5705"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5" name="Google Shape;635;p92"/>
              <p:cNvSpPr/>
              <p:nvPr/>
            </p:nvSpPr>
            <p:spPr>
              <a:xfrm>
                <a:off x="6336308" y="2254920"/>
                <a:ext cx="34273" cy="34263"/>
              </a:xfrm>
              <a:custGeom>
                <a:avLst/>
                <a:gdLst/>
                <a:ahLst/>
                <a:cxnLst/>
                <a:rect l="l" t="t" r="r" b="b"/>
                <a:pathLst>
                  <a:path w="34273" h="34263" extrusionOk="0">
                    <a:moveTo>
                      <a:pt x="34273" y="17132"/>
                    </a:moveTo>
                    <a:cubicBezTo>
                      <a:pt x="34273" y="26649"/>
                      <a:pt x="26657" y="34263"/>
                      <a:pt x="17137" y="34263"/>
                    </a:cubicBezTo>
                    <a:cubicBezTo>
                      <a:pt x="7616" y="34263"/>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6" name="Google Shape;636;p92"/>
              <p:cNvSpPr/>
              <p:nvPr/>
            </p:nvSpPr>
            <p:spPr>
              <a:xfrm>
                <a:off x="6454360" y="2254920"/>
                <a:ext cx="34273" cy="34263"/>
              </a:xfrm>
              <a:custGeom>
                <a:avLst/>
                <a:gdLst/>
                <a:ahLst/>
                <a:cxnLst/>
                <a:rect l="l" t="t" r="r" b="b"/>
                <a:pathLst>
                  <a:path w="34273" h="34263" extrusionOk="0">
                    <a:moveTo>
                      <a:pt x="34274" y="17132"/>
                    </a:moveTo>
                    <a:cubicBezTo>
                      <a:pt x="34274" y="26649"/>
                      <a:pt x="26658" y="34263"/>
                      <a:pt x="17137" y="34263"/>
                    </a:cubicBezTo>
                    <a:cubicBezTo>
                      <a:pt x="7617" y="34263"/>
                      <a:pt x="0" y="26649"/>
                      <a:pt x="0" y="17132"/>
                    </a:cubicBezTo>
                    <a:cubicBezTo>
                      <a:pt x="0" y="7614"/>
                      <a:pt x="7617" y="0"/>
                      <a:pt x="17137" y="0"/>
                    </a:cubicBezTo>
                    <a:cubicBezTo>
                      <a:pt x="25705" y="0"/>
                      <a:pt x="34274" y="7614"/>
                      <a:pt x="34274"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grpSp>
        <p:grpSp>
          <p:nvGrpSpPr>
            <p:cNvPr id="637" name="Google Shape;637;p92"/>
            <p:cNvGrpSpPr/>
            <p:nvPr/>
          </p:nvGrpSpPr>
          <p:grpSpPr>
            <a:xfrm>
              <a:off x="6339164" y="2352000"/>
              <a:ext cx="269426" cy="34263"/>
              <a:chOff x="6339164" y="2352000"/>
              <a:chExt cx="269426" cy="34263"/>
            </a:xfrm>
          </p:grpSpPr>
          <p:sp>
            <p:nvSpPr>
              <p:cNvPr id="638" name="Google Shape;638;p92"/>
              <p:cNvSpPr/>
              <p:nvPr/>
            </p:nvSpPr>
            <p:spPr>
              <a:xfrm>
                <a:off x="6339164" y="2352000"/>
                <a:ext cx="34273" cy="34263"/>
              </a:xfrm>
              <a:custGeom>
                <a:avLst/>
                <a:gdLst/>
                <a:ahLst/>
                <a:cxnLst/>
                <a:rect l="l" t="t" r="r" b="b"/>
                <a:pathLst>
                  <a:path w="34273" h="34263" extrusionOk="0">
                    <a:moveTo>
                      <a:pt x="34273" y="17132"/>
                    </a:moveTo>
                    <a:cubicBezTo>
                      <a:pt x="34273" y="26649"/>
                      <a:pt x="26657" y="34264"/>
                      <a:pt x="17137" y="34264"/>
                    </a:cubicBezTo>
                    <a:cubicBezTo>
                      <a:pt x="7616" y="34264"/>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39" name="Google Shape;639;p92"/>
              <p:cNvSpPr/>
              <p:nvPr/>
            </p:nvSpPr>
            <p:spPr>
              <a:xfrm>
                <a:off x="6456264" y="2352000"/>
                <a:ext cx="34273" cy="34263"/>
              </a:xfrm>
              <a:custGeom>
                <a:avLst/>
                <a:gdLst/>
                <a:ahLst/>
                <a:cxnLst/>
                <a:rect l="l" t="t" r="r" b="b"/>
                <a:pathLst>
                  <a:path w="34273" h="34263" extrusionOk="0">
                    <a:moveTo>
                      <a:pt x="34274" y="17132"/>
                    </a:moveTo>
                    <a:cubicBezTo>
                      <a:pt x="34274" y="26649"/>
                      <a:pt x="26657" y="34264"/>
                      <a:pt x="17137" y="34264"/>
                    </a:cubicBezTo>
                    <a:cubicBezTo>
                      <a:pt x="7616" y="34264"/>
                      <a:pt x="0" y="26649"/>
                      <a:pt x="0" y="17132"/>
                    </a:cubicBezTo>
                    <a:cubicBezTo>
                      <a:pt x="0" y="7614"/>
                      <a:pt x="7616" y="0"/>
                      <a:pt x="17137" y="0"/>
                    </a:cubicBezTo>
                    <a:cubicBezTo>
                      <a:pt x="26657" y="0"/>
                      <a:pt x="34274" y="7614"/>
                      <a:pt x="34274"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640" name="Google Shape;640;p92"/>
              <p:cNvSpPr/>
              <p:nvPr/>
            </p:nvSpPr>
            <p:spPr>
              <a:xfrm>
                <a:off x="6574317" y="2352000"/>
                <a:ext cx="34273" cy="34263"/>
              </a:xfrm>
              <a:custGeom>
                <a:avLst/>
                <a:gdLst/>
                <a:ahLst/>
                <a:cxnLst/>
                <a:rect l="l" t="t" r="r" b="b"/>
                <a:pathLst>
                  <a:path w="34273" h="34263" extrusionOk="0">
                    <a:moveTo>
                      <a:pt x="34273" y="17132"/>
                    </a:moveTo>
                    <a:cubicBezTo>
                      <a:pt x="34273" y="26649"/>
                      <a:pt x="26657" y="34264"/>
                      <a:pt x="17137" y="34264"/>
                    </a:cubicBezTo>
                    <a:cubicBezTo>
                      <a:pt x="7616" y="34264"/>
                      <a:pt x="0" y="26649"/>
                      <a:pt x="0" y="17132"/>
                    </a:cubicBezTo>
                    <a:cubicBezTo>
                      <a:pt x="0" y="7614"/>
                      <a:pt x="7616" y="0"/>
                      <a:pt x="17137" y="0"/>
                    </a:cubicBezTo>
                    <a:cubicBezTo>
                      <a:pt x="26657" y="0"/>
                      <a:pt x="34273" y="7614"/>
                      <a:pt x="34273" y="17132"/>
                    </a:cubicBezTo>
                    <a:close/>
                  </a:path>
                </a:pathLst>
              </a:custGeom>
              <a:solidFill>
                <a:srgbClr val="F8F8F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grpSp>
      </p:grpSp>
      <p:sp>
        <p:nvSpPr>
          <p:cNvPr id="641" name="Google Shape;641;p92"/>
          <p:cNvSpPr/>
          <p:nvPr/>
        </p:nvSpPr>
        <p:spPr>
          <a:xfrm rot="10800000" flipH="1">
            <a:off x="252047" y="3301139"/>
            <a:ext cx="1805353" cy="7606574"/>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2" name="Google Shape;642;p92"/>
          <p:cNvSpPr/>
          <p:nvPr/>
        </p:nvSpPr>
        <p:spPr>
          <a:xfrm>
            <a:off x="-119710" y="0"/>
            <a:ext cx="238666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43" name="Google Shape;643;p92"/>
          <p:cNvSpPr txBox="1">
            <a:spLocks noGrp="1"/>
          </p:cNvSpPr>
          <p:nvPr>
            <p:ph type="body" idx="1"/>
          </p:nvPr>
        </p:nvSpPr>
        <p:spPr>
          <a:xfrm rot="-5400000">
            <a:off x="-746963" y="2409630"/>
            <a:ext cx="4225188" cy="2341470"/>
          </a:xfrm>
          <a:prstGeom prst="rect">
            <a:avLst/>
          </a:prstGeom>
          <a:noFill/>
          <a:ln>
            <a:noFill/>
          </a:ln>
        </p:spPr>
        <p:txBody>
          <a:bodyPr spcFirstLastPara="1" wrap="square" lIns="91425" tIns="45700" rIns="91425" bIns="45700" anchor="t" anchorCtr="0">
            <a:noAutofit/>
          </a:bodyPr>
          <a:lstStyle>
            <a:lvl1pPr marL="457200" marR="0" lvl="0" indent="-228600" algn="r" rtl="0">
              <a:lnSpc>
                <a:spcPct val="100000"/>
              </a:lnSpc>
              <a:spcBef>
                <a:spcPts val="0"/>
              </a:spcBef>
              <a:spcAft>
                <a:spcPts val="0"/>
              </a:spcAft>
              <a:buClr>
                <a:schemeClr val="lt1"/>
              </a:buClr>
              <a:buSzPts val="7000"/>
              <a:buFont typeface="Arial"/>
              <a:buNone/>
              <a:defRPr sz="7000" b="0" i="0" u="none" strike="noStrike" cap="none">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46" name="Google Shape;646;p92"/>
          <p:cNvSpPr txBox="1">
            <a:spLocks noGrp="1"/>
          </p:cNvSpPr>
          <p:nvPr>
            <p:ph type="body" idx="2"/>
          </p:nvPr>
        </p:nvSpPr>
        <p:spPr>
          <a:xfrm>
            <a:off x="2602503" y="2000967"/>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47" name="Google Shape;647;p92"/>
          <p:cNvSpPr txBox="1">
            <a:spLocks noGrp="1"/>
          </p:cNvSpPr>
          <p:nvPr>
            <p:ph type="body" idx="3"/>
          </p:nvPr>
        </p:nvSpPr>
        <p:spPr>
          <a:xfrm>
            <a:off x="3305459" y="2000967"/>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48" name="Google Shape;648;p92"/>
          <p:cNvSpPr txBox="1">
            <a:spLocks noGrp="1"/>
          </p:cNvSpPr>
          <p:nvPr>
            <p:ph type="body" idx="4"/>
          </p:nvPr>
        </p:nvSpPr>
        <p:spPr>
          <a:xfrm>
            <a:off x="2602503" y="2476209"/>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49" name="Google Shape;649;p92"/>
          <p:cNvSpPr txBox="1">
            <a:spLocks noGrp="1"/>
          </p:cNvSpPr>
          <p:nvPr>
            <p:ph type="body" idx="5"/>
          </p:nvPr>
        </p:nvSpPr>
        <p:spPr>
          <a:xfrm>
            <a:off x="3305459" y="2476209"/>
            <a:ext cx="3544003" cy="3492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100000"/>
              </a:lnSpc>
              <a:spcBef>
                <a:spcPts val="2267"/>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0" name="Google Shape;650;p92"/>
          <p:cNvSpPr txBox="1">
            <a:spLocks noGrp="1"/>
          </p:cNvSpPr>
          <p:nvPr>
            <p:ph type="body" idx="6"/>
          </p:nvPr>
        </p:nvSpPr>
        <p:spPr>
          <a:xfrm>
            <a:off x="2602503" y="2977343"/>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1" name="Google Shape;651;p92"/>
          <p:cNvSpPr txBox="1">
            <a:spLocks noGrp="1"/>
          </p:cNvSpPr>
          <p:nvPr>
            <p:ph type="body" idx="7"/>
          </p:nvPr>
        </p:nvSpPr>
        <p:spPr>
          <a:xfrm>
            <a:off x="3305459" y="2977343"/>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2" name="Google Shape;652;p92"/>
          <p:cNvSpPr txBox="1">
            <a:spLocks noGrp="1"/>
          </p:cNvSpPr>
          <p:nvPr>
            <p:ph type="body" idx="8"/>
          </p:nvPr>
        </p:nvSpPr>
        <p:spPr>
          <a:xfrm>
            <a:off x="2602503" y="3478298"/>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3" name="Google Shape;653;p92"/>
          <p:cNvSpPr txBox="1">
            <a:spLocks noGrp="1"/>
          </p:cNvSpPr>
          <p:nvPr>
            <p:ph type="body" idx="9"/>
          </p:nvPr>
        </p:nvSpPr>
        <p:spPr>
          <a:xfrm>
            <a:off x="3305459" y="3478298"/>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4" name="Google Shape;654;p92"/>
          <p:cNvSpPr txBox="1">
            <a:spLocks noGrp="1"/>
          </p:cNvSpPr>
          <p:nvPr>
            <p:ph type="body" idx="13"/>
          </p:nvPr>
        </p:nvSpPr>
        <p:spPr>
          <a:xfrm>
            <a:off x="2602503" y="3980088"/>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5" name="Google Shape;655;p92"/>
          <p:cNvSpPr txBox="1">
            <a:spLocks noGrp="1"/>
          </p:cNvSpPr>
          <p:nvPr>
            <p:ph type="body" idx="14"/>
          </p:nvPr>
        </p:nvSpPr>
        <p:spPr>
          <a:xfrm>
            <a:off x="3305459" y="3980088"/>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6" name="Google Shape;656;p92"/>
          <p:cNvSpPr txBox="1">
            <a:spLocks noGrp="1"/>
          </p:cNvSpPr>
          <p:nvPr>
            <p:ph type="body" idx="15"/>
          </p:nvPr>
        </p:nvSpPr>
        <p:spPr>
          <a:xfrm>
            <a:off x="2612143" y="4509284"/>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7" name="Google Shape;657;p92"/>
          <p:cNvSpPr txBox="1">
            <a:spLocks noGrp="1"/>
          </p:cNvSpPr>
          <p:nvPr>
            <p:ph type="body" idx="16"/>
          </p:nvPr>
        </p:nvSpPr>
        <p:spPr>
          <a:xfrm>
            <a:off x="3315099" y="4509284"/>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8" name="Google Shape;658;p92"/>
          <p:cNvSpPr txBox="1">
            <a:spLocks noGrp="1"/>
          </p:cNvSpPr>
          <p:nvPr>
            <p:ph type="body" idx="17"/>
          </p:nvPr>
        </p:nvSpPr>
        <p:spPr>
          <a:xfrm>
            <a:off x="2612143" y="4999516"/>
            <a:ext cx="648000" cy="3484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850"/>
              </a:spcBef>
              <a:spcAft>
                <a:spcPts val="0"/>
              </a:spcAft>
              <a:buClr>
                <a:srgbClr val="CEBEDD"/>
              </a:buClr>
              <a:buSzPts val="1800"/>
              <a:buFont typeface="Arial"/>
              <a:buNone/>
              <a:defRPr sz="1800" b="1" i="0" u="none" strike="noStrike" cap="none">
                <a:solidFill>
                  <a:srgbClr val="CEBEDD"/>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659" name="Google Shape;659;p92"/>
          <p:cNvSpPr txBox="1">
            <a:spLocks noGrp="1"/>
          </p:cNvSpPr>
          <p:nvPr>
            <p:ph type="body" idx="18"/>
          </p:nvPr>
        </p:nvSpPr>
        <p:spPr>
          <a:xfrm>
            <a:off x="3315099" y="4999516"/>
            <a:ext cx="3544003" cy="3484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850"/>
              </a:spcBef>
              <a:spcAft>
                <a:spcPts val="0"/>
              </a:spcAft>
              <a:buClr>
                <a:srgbClr val="1A3966"/>
              </a:buClr>
              <a:buSzPts val="1400"/>
              <a:buFont typeface="Arial"/>
              <a:buNone/>
              <a:defRPr sz="14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65"/>
              <a:buFont typeface="Arial"/>
              <a:buNone/>
              <a:defRPr sz="3265"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grpSp>
        <p:nvGrpSpPr>
          <p:cNvPr id="660" name="Google Shape;660;p92"/>
          <p:cNvGrpSpPr/>
          <p:nvPr/>
        </p:nvGrpSpPr>
        <p:grpSpPr>
          <a:xfrm>
            <a:off x="2377048" y="2393610"/>
            <a:ext cx="4752000" cy="1525304"/>
            <a:chOff x="1265109" y="2728756"/>
            <a:chExt cx="4752000" cy="1525304"/>
          </a:xfrm>
        </p:grpSpPr>
        <p:sp>
          <p:nvSpPr>
            <p:cNvPr id="661" name="Google Shape;661;p92"/>
            <p:cNvSpPr/>
            <p:nvPr/>
          </p:nvSpPr>
          <p:spPr>
            <a:xfrm>
              <a:off x="1265109" y="2728756"/>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sp>
          <p:nvSpPr>
            <p:cNvPr id="662" name="Google Shape;662;p92"/>
            <p:cNvSpPr/>
            <p:nvPr/>
          </p:nvSpPr>
          <p:spPr>
            <a:xfrm>
              <a:off x="1265109" y="3229991"/>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sp>
          <p:nvSpPr>
            <p:cNvPr id="663" name="Google Shape;663;p92"/>
            <p:cNvSpPr/>
            <p:nvPr/>
          </p:nvSpPr>
          <p:spPr>
            <a:xfrm>
              <a:off x="1265109" y="3731226"/>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sp>
          <p:nvSpPr>
            <p:cNvPr id="664" name="Google Shape;664;p92"/>
            <p:cNvSpPr/>
            <p:nvPr/>
          </p:nvSpPr>
          <p:spPr>
            <a:xfrm>
              <a:off x="1265109" y="4232460"/>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grpSp>
      <p:grpSp>
        <p:nvGrpSpPr>
          <p:cNvPr id="665" name="Google Shape;665;p92"/>
          <p:cNvGrpSpPr/>
          <p:nvPr/>
        </p:nvGrpSpPr>
        <p:grpSpPr>
          <a:xfrm>
            <a:off x="2377048" y="4398549"/>
            <a:ext cx="4752000" cy="522835"/>
            <a:chOff x="1265109" y="3229991"/>
            <a:chExt cx="4752000" cy="522835"/>
          </a:xfrm>
        </p:grpSpPr>
        <p:sp>
          <p:nvSpPr>
            <p:cNvPr id="666" name="Google Shape;666;p92"/>
            <p:cNvSpPr/>
            <p:nvPr/>
          </p:nvSpPr>
          <p:spPr>
            <a:xfrm>
              <a:off x="1265109" y="3229991"/>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sp>
          <p:nvSpPr>
            <p:cNvPr id="667" name="Google Shape;667;p92"/>
            <p:cNvSpPr/>
            <p:nvPr/>
          </p:nvSpPr>
          <p:spPr>
            <a:xfrm>
              <a:off x="1265109" y="3731226"/>
              <a:ext cx="4752000" cy="21600"/>
            </a:xfrm>
            <a:prstGeom prst="rect">
              <a:avLst/>
            </a:prstGeom>
            <a:solidFill>
              <a:srgbClr val="CEBEDD"/>
            </a:solidFill>
            <a:ln w="12700" cap="flat" cmpd="sng">
              <a:solidFill>
                <a:srgbClr val="CEBED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ontserrat"/>
                <a:ea typeface="Montserrat"/>
                <a:cs typeface="Montserrat"/>
                <a:sym typeface="Montserrat"/>
              </a:endParaRPr>
            </a:p>
          </p:txBody>
        </p:sp>
      </p:grpSp>
      <p:sp>
        <p:nvSpPr>
          <p:cNvPr id="668" name="Google Shape;668;p92"/>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2_End Slide">
    <p:spTree>
      <p:nvGrpSpPr>
        <p:cNvPr id="1" name=""/>
        <p:cNvGrpSpPr/>
        <p:nvPr/>
      </p:nvGrpSpPr>
      <p:grpSpPr>
        <a:xfrm>
          <a:off x="0" y="0"/>
          <a:ext cx="0" cy="0"/>
          <a:chOff x="0" y="0"/>
          <a:chExt cx="0" cy="0"/>
        </a:xfrm>
      </p:grpSpPr>
      <p:sp>
        <p:nvSpPr>
          <p:cNvPr id="37" name="Text Placeholder 32">
            <a:extLst>
              <a:ext uri="{FF2B5EF4-FFF2-40B4-BE49-F238E27FC236}">
                <a16:creationId xmlns:a16="http://schemas.microsoft.com/office/drawing/2014/main" id="{A3AE3F1A-5C0D-A13D-3F59-2073075AC239}"/>
              </a:ext>
            </a:extLst>
          </p:cNvPr>
          <p:cNvSpPr>
            <a:spLocks noGrp="1"/>
          </p:cNvSpPr>
          <p:nvPr>
            <p:ph type="body" sz="quarter" idx="20" hasCustomPrompt="1"/>
          </p:nvPr>
        </p:nvSpPr>
        <p:spPr>
          <a:xfrm>
            <a:off x="558632" y="10066850"/>
            <a:ext cx="3314191" cy="518298"/>
          </a:xfrm>
          <a:prstGeom prst="rect">
            <a:avLst/>
          </a:prstGeom>
        </p:spPr>
        <p:txBody>
          <a:bodyPr anchor="t">
            <a:noAutofit/>
          </a:bodyPr>
          <a:lstStyle>
            <a:lvl1pPr marL="0" indent="0" algn="l">
              <a:lnSpc>
                <a:spcPct val="100000"/>
              </a:lnSpc>
              <a:spcBef>
                <a:spcPts val="0"/>
              </a:spcBef>
              <a:buNone/>
              <a:defRPr sz="2400" b="0"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err="1"/>
              <a:t>www.eesfproject.eu</a:t>
            </a:r>
            <a:endParaRPr lang="en-GB" dirty="0"/>
          </a:p>
        </p:txBody>
      </p:sp>
      <p:sp>
        <p:nvSpPr>
          <p:cNvPr id="38" name="Text Placeholder 32">
            <a:extLst>
              <a:ext uri="{FF2B5EF4-FFF2-40B4-BE49-F238E27FC236}">
                <a16:creationId xmlns:a16="http://schemas.microsoft.com/office/drawing/2014/main" id="{1D894F8A-F6BE-66A4-6E18-E2F277501D20}"/>
              </a:ext>
            </a:extLst>
          </p:cNvPr>
          <p:cNvSpPr>
            <a:spLocks noGrp="1"/>
          </p:cNvSpPr>
          <p:nvPr>
            <p:ph type="body" sz="quarter" idx="30" hasCustomPrompt="1"/>
          </p:nvPr>
        </p:nvSpPr>
        <p:spPr>
          <a:xfrm>
            <a:off x="526494" y="6874504"/>
            <a:ext cx="6500273" cy="743603"/>
          </a:xfrm>
          <a:prstGeom prst="rect">
            <a:avLst/>
          </a:prstGeom>
        </p:spPr>
        <p:txBody>
          <a:bodyPr>
            <a:noAutofit/>
          </a:bodyPr>
          <a:lstStyle>
            <a:lvl1pPr marL="0" indent="0" algn="l">
              <a:buNone/>
              <a:defRPr sz="2900" b="1"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Follow our Journey</a:t>
            </a:r>
            <a:endParaRPr lang="en-US" dirty="0"/>
          </a:p>
        </p:txBody>
      </p:sp>
      <p:pic>
        <p:nvPicPr>
          <p:cNvPr id="6" name="Picture 5">
            <a:extLst>
              <a:ext uri="{FF2B5EF4-FFF2-40B4-BE49-F238E27FC236}">
                <a16:creationId xmlns:a16="http://schemas.microsoft.com/office/drawing/2014/main" id="{D4BEC148-33FF-1C30-ADD1-6451D065B643}"/>
              </a:ext>
            </a:extLst>
          </p:cNvPr>
          <p:cNvPicPr>
            <a:picLocks noChangeAspect="1"/>
          </p:cNvPicPr>
          <p:nvPr userDrawn="1"/>
        </p:nvPicPr>
        <p:blipFill>
          <a:blip r:embed="rId2"/>
          <a:stretch>
            <a:fillRect/>
          </a:stretch>
        </p:blipFill>
        <p:spPr>
          <a:xfrm>
            <a:off x="5883209" y="10018525"/>
            <a:ext cx="1380835" cy="307474"/>
          </a:xfrm>
          <a:prstGeom prst="rect">
            <a:avLst/>
          </a:prstGeom>
        </p:spPr>
      </p:pic>
      <p:sp>
        <p:nvSpPr>
          <p:cNvPr id="4" name="Google Shape;670;p93">
            <a:extLst>
              <a:ext uri="{FF2B5EF4-FFF2-40B4-BE49-F238E27FC236}">
                <a16:creationId xmlns:a16="http://schemas.microsoft.com/office/drawing/2014/main" id="{4FB10F39-509A-F020-8393-2E6494B740A4}"/>
              </a:ext>
            </a:extLst>
          </p:cNvPr>
          <p:cNvSpPr/>
          <p:nvPr userDrawn="1"/>
        </p:nvSpPr>
        <p:spPr>
          <a:xfrm flipH="1">
            <a:off x="0" y="0"/>
            <a:ext cx="7775575" cy="7200900"/>
          </a:xfrm>
          <a:custGeom>
            <a:avLst/>
            <a:gdLst/>
            <a:ahLst/>
            <a:cxnLst/>
            <a:rect l="l" t="t" r="r" b="b"/>
            <a:pathLst>
              <a:path w="1367928" h="515971" extrusionOk="0">
                <a:moveTo>
                  <a:pt x="0" y="0"/>
                </a:moveTo>
                <a:lnTo>
                  <a:pt x="0" y="515971"/>
                </a:lnTo>
                <a:lnTo>
                  <a:pt x="1367928" y="314781"/>
                </a:lnTo>
                <a:lnTo>
                  <a:pt x="1367928" y="0"/>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671;p93">
            <a:extLst>
              <a:ext uri="{FF2B5EF4-FFF2-40B4-BE49-F238E27FC236}">
                <a16:creationId xmlns:a16="http://schemas.microsoft.com/office/drawing/2014/main" id="{4FEB2426-D380-85D7-C56A-85199AD943C9}"/>
              </a:ext>
            </a:extLst>
          </p:cNvPr>
          <p:cNvSpPr/>
          <p:nvPr userDrawn="1"/>
        </p:nvSpPr>
        <p:spPr>
          <a:xfrm rot="6617883">
            <a:off x="2060885" y="3867010"/>
            <a:ext cx="403055" cy="2717978"/>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8" name="Google Shape;674;p93">
            <a:extLst>
              <a:ext uri="{FF2B5EF4-FFF2-40B4-BE49-F238E27FC236}">
                <a16:creationId xmlns:a16="http://schemas.microsoft.com/office/drawing/2014/main" id="{FFE53EBE-52AE-C322-EEC3-229112512033}"/>
              </a:ext>
            </a:extLst>
          </p:cNvPr>
          <p:cNvGrpSpPr/>
          <p:nvPr userDrawn="1"/>
        </p:nvGrpSpPr>
        <p:grpSpPr>
          <a:xfrm>
            <a:off x="4117290" y="992947"/>
            <a:ext cx="2782011" cy="1420942"/>
            <a:chOff x="4117290" y="992947"/>
            <a:chExt cx="2782011" cy="1420942"/>
          </a:xfrm>
        </p:grpSpPr>
        <p:grpSp>
          <p:nvGrpSpPr>
            <p:cNvPr id="9" name="Google Shape;675;p93">
              <a:extLst>
                <a:ext uri="{FF2B5EF4-FFF2-40B4-BE49-F238E27FC236}">
                  <a16:creationId xmlns:a16="http://schemas.microsoft.com/office/drawing/2014/main" id="{A08DEBF1-13D9-8393-60FE-FB5638E636FE}"/>
                </a:ext>
              </a:extLst>
            </p:cNvPr>
            <p:cNvGrpSpPr/>
            <p:nvPr/>
          </p:nvGrpSpPr>
          <p:grpSpPr>
            <a:xfrm>
              <a:off x="4123411" y="1992416"/>
              <a:ext cx="2390265" cy="421473"/>
              <a:chOff x="4897134" y="4454262"/>
              <a:chExt cx="2390265" cy="421473"/>
            </a:xfrm>
          </p:grpSpPr>
          <p:sp>
            <p:nvSpPr>
              <p:cNvPr id="78" name="Google Shape;676;p93">
                <a:extLst>
                  <a:ext uri="{FF2B5EF4-FFF2-40B4-BE49-F238E27FC236}">
                    <a16:creationId xmlns:a16="http://schemas.microsoft.com/office/drawing/2014/main" id="{938A1D8F-FC0B-C88F-313F-B2DAEBA78923}"/>
                  </a:ext>
                </a:extLst>
              </p:cNvPr>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677;p93">
                <a:extLst>
                  <a:ext uri="{FF2B5EF4-FFF2-40B4-BE49-F238E27FC236}">
                    <a16:creationId xmlns:a16="http://schemas.microsoft.com/office/drawing/2014/main" id="{26B96F7D-DC28-18EB-FC48-B7406852ACCA}"/>
                  </a:ext>
                </a:extLst>
              </p:cNvPr>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678;p93">
                <a:extLst>
                  <a:ext uri="{FF2B5EF4-FFF2-40B4-BE49-F238E27FC236}">
                    <a16:creationId xmlns:a16="http://schemas.microsoft.com/office/drawing/2014/main" id="{BF8D2ED7-447D-0421-0F13-D7A793AC673B}"/>
                  </a:ext>
                </a:extLst>
              </p:cNvPr>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679;p93">
                <a:extLst>
                  <a:ext uri="{FF2B5EF4-FFF2-40B4-BE49-F238E27FC236}">
                    <a16:creationId xmlns:a16="http://schemas.microsoft.com/office/drawing/2014/main" id="{25CC9D42-348D-2444-83A6-1B2EE9CFE510}"/>
                  </a:ext>
                </a:extLst>
              </p:cNvPr>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680;p93">
                <a:extLst>
                  <a:ext uri="{FF2B5EF4-FFF2-40B4-BE49-F238E27FC236}">
                    <a16:creationId xmlns:a16="http://schemas.microsoft.com/office/drawing/2014/main" id="{99B6699A-5586-D1F8-AA49-19CFA5897CDC}"/>
                  </a:ext>
                </a:extLst>
              </p:cNvPr>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681;p93">
                <a:extLst>
                  <a:ext uri="{FF2B5EF4-FFF2-40B4-BE49-F238E27FC236}">
                    <a16:creationId xmlns:a16="http://schemas.microsoft.com/office/drawing/2014/main" id="{97ACB929-3D11-809B-072E-B9D67AE1E4A9}"/>
                  </a:ext>
                </a:extLst>
              </p:cNvPr>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682;p93">
                <a:extLst>
                  <a:ext uri="{FF2B5EF4-FFF2-40B4-BE49-F238E27FC236}">
                    <a16:creationId xmlns:a16="http://schemas.microsoft.com/office/drawing/2014/main" id="{A5E416D9-45F7-00EC-E575-F219CB80EF7A}"/>
                  </a:ext>
                </a:extLst>
              </p:cNvPr>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683;p93">
                <a:extLst>
                  <a:ext uri="{FF2B5EF4-FFF2-40B4-BE49-F238E27FC236}">
                    <a16:creationId xmlns:a16="http://schemas.microsoft.com/office/drawing/2014/main" id="{25F4E6D0-3030-1006-772C-41D2091B10A7}"/>
                  </a:ext>
                </a:extLst>
              </p:cNvPr>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684;p93">
                <a:extLst>
                  <a:ext uri="{FF2B5EF4-FFF2-40B4-BE49-F238E27FC236}">
                    <a16:creationId xmlns:a16="http://schemas.microsoft.com/office/drawing/2014/main" id="{053E87F1-42F4-3BC2-6FEC-8FFB8C654705}"/>
                  </a:ext>
                </a:extLst>
              </p:cNvPr>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685;p93">
                <a:extLst>
                  <a:ext uri="{FF2B5EF4-FFF2-40B4-BE49-F238E27FC236}">
                    <a16:creationId xmlns:a16="http://schemas.microsoft.com/office/drawing/2014/main" id="{5AF8D888-1DB9-B370-8AD3-AAFAA0936B5D}"/>
                  </a:ext>
                </a:extLst>
              </p:cNvPr>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686;p93">
                <a:extLst>
                  <a:ext uri="{FF2B5EF4-FFF2-40B4-BE49-F238E27FC236}">
                    <a16:creationId xmlns:a16="http://schemas.microsoft.com/office/drawing/2014/main" id="{B17280D2-EF66-97EF-8486-B45977C6B389}"/>
                  </a:ext>
                </a:extLst>
              </p:cNvPr>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687;p93">
                <a:extLst>
                  <a:ext uri="{FF2B5EF4-FFF2-40B4-BE49-F238E27FC236}">
                    <a16:creationId xmlns:a16="http://schemas.microsoft.com/office/drawing/2014/main" id="{90D06552-F3A5-84DB-A9C0-09AF3D08B590}"/>
                  </a:ext>
                </a:extLst>
              </p:cNvPr>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688;p93">
                <a:extLst>
                  <a:ext uri="{FF2B5EF4-FFF2-40B4-BE49-F238E27FC236}">
                    <a16:creationId xmlns:a16="http://schemas.microsoft.com/office/drawing/2014/main" id="{A5742633-F553-627D-D487-B112269AAA26}"/>
                  </a:ext>
                </a:extLst>
              </p:cNvPr>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689;p93">
                <a:extLst>
                  <a:ext uri="{FF2B5EF4-FFF2-40B4-BE49-F238E27FC236}">
                    <a16:creationId xmlns:a16="http://schemas.microsoft.com/office/drawing/2014/main" id="{9CE94781-31B6-D999-C2E1-3460478B4614}"/>
                  </a:ext>
                </a:extLst>
              </p:cNvPr>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690;p93">
                <a:extLst>
                  <a:ext uri="{FF2B5EF4-FFF2-40B4-BE49-F238E27FC236}">
                    <a16:creationId xmlns:a16="http://schemas.microsoft.com/office/drawing/2014/main" id="{90D8BBD1-0ABB-534D-3C67-5DE425CEE8E9}"/>
                  </a:ext>
                </a:extLst>
              </p:cNvPr>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691;p93">
                <a:extLst>
                  <a:ext uri="{FF2B5EF4-FFF2-40B4-BE49-F238E27FC236}">
                    <a16:creationId xmlns:a16="http://schemas.microsoft.com/office/drawing/2014/main" id="{AD80F826-AD36-F546-0C6A-0AAC6D124764}"/>
                  </a:ext>
                </a:extLst>
              </p:cNvPr>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692;p93">
                <a:extLst>
                  <a:ext uri="{FF2B5EF4-FFF2-40B4-BE49-F238E27FC236}">
                    <a16:creationId xmlns:a16="http://schemas.microsoft.com/office/drawing/2014/main" id="{1ADE0D2A-0414-EA03-CEA2-C400C105B2F7}"/>
                  </a:ext>
                </a:extLst>
              </p:cNvPr>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693;p93">
                <a:extLst>
                  <a:ext uri="{FF2B5EF4-FFF2-40B4-BE49-F238E27FC236}">
                    <a16:creationId xmlns:a16="http://schemas.microsoft.com/office/drawing/2014/main" id="{3F55A259-D167-F520-FA1D-78CAA29EFE6D}"/>
                  </a:ext>
                </a:extLst>
              </p:cNvPr>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694;p93">
                <a:extLst>
                  <a:ext uri="{FF2B5EF4-FFF2-40B4-BE49-F238E27FC236}">
                    <a16:creationId xmlns:a16="http://schemas.microsoft.com/office/drawing/2014/main" id="{B8A6A92F-7A81-FDA0-7E18-242D04066ED0}"/>
                  </a:ext>
                </a:extLst>
              </p:cNvPr>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695;p93">
                <a:extLst>
                  <a:ext uri="{FF2B5EF4-FFF2-40B4-BE49-F238E27FC236}">
                    <a16:creationId xmlns:a16="http://schemas.microsoft.com/office/drawing/2014/main" id="{5554E05A-DC0D-0607-5DC0-FCC4A2388054}"/>
                  </a:ext>
                </a:extLst>
              </p:cNvPr>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696;p93">
                <a:extLst>
                  <a:ext uri="{FF2B5EF4-FFF2-40B4-BE49-F238E27FC236}">
                    <a16:creationId xmlns:a16="http://schemas.microsoft.com/office/drawing/2014/main" id="{97FEFF27-D157-8D59-51DF-2E7A4BAFEBEF}"/>
                  </a:ext>
                </a:extLst>
              </p:cNvPr>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697;p93">
                <a:extLst>
                  <a:ext uri="{FF2B5EF4-FFF2-40B4-BE49-F238E27FC236}">
                    <a16:creationId xmlns:a16="http://schemas.microsoft.com/office/drawing/2014/main" id="{12A7A364-A3CC-4171-1CBD-7E3A9FB34E1A}"/>
                  </a:ext>
                </a:extLst>
              </p:cNvPr>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698;p93">
                <a:extLst>
                  <a:ext uri="{FF2B5EF4-FFF2-40B4-BE49-F238E27FC236}">
                    <a16:creationId xmlns:a16="http://schemas.microsoft.com/office/drawing/2014/main" id="{3BE3721B-469E-3AE5-E702-5E13A45F4C63}"/>
                  </a:ext>
                </a:extLst>
              </p:cNvPr>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699;p93">
                <a:extLst>
                  <a:ext uri="{FF2B5EF4-FFF2-40B4-BE49-F238E27FC236}">
                    <a16:creationId xmlns:a16="http://schemas.microsoft.com/office/drawing/2014/main" id="{5C95537D-D257-AF88-9993-72301C0B50E2}"/>
                  </a:ext>
                </a:extLst>
              </p:cNvPr>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700;p93">
                <a:extLst>
                  <a:ext uri="{FF2B5EF4-FFF2-40B4-BE49-F238E27FC236}">
                    <a16:creationId xmlns:a16="http://schemas.microsoft.com/office/drawing/2014/main" id="{67638901-8E3D-F2FA-695D-1D47E078C337}"/>
                  </a:ext>
                </a:extLst>
              </p:cNvPr>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 name="Google Shape;701;p93">
                <a:extLst>
                  <a:ext uri="{FF2B5EF4-FFF2-40B4-BE49-F238E27FC236}">
                    <a16:creationId xmlns:a16="http://schemas.microsoft.com/office/drawing/2014/main" id="{ED070F9B-AF36-0FE6-444E-8A1912044627}"/>
                  </a:ext>
                </a:extLst>
              </p:cNvPr>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 name="Google Shape;702;p93">
                <a:extLst>
                  <a:ext uri="{FF2B5EF4-FFF2-40B4-BE49-F238E27FC236}">
                    <a16:creationId xmlns:a16="http://schemas.microsoft.com/office/drawing/2014/main" id="{4F2639A4-2B2C-2330-AC57-6B84EE02DBFC}"/>
                  </a:ext>
                </a:extLst>
              </p:cNvPr>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703;p93">
                <a:extLst>
                  <a:ext uri="{FF2B5EF4-FFF2-40B4-BE49-F238E27FC236}">
                    <a16:creationId xmlns:a16="http://schemas.microsoft.com/office/drawing/2014/main" id="{9DC5E4EB-F4B2-464A-3767-BDB849DEEF2C}"/>
                  </a:ext>
                </a:extLst>
              </p:cNvPr>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704;p93">
                <a:extLst>
                  <a:ext uri="{FF2B5EF4-FFF2-40B4-BE49-F238E27FC236}">
                    <a16:creationId xmlns:a16="http://schemas.microsoft.com/office/drawing/2014/main" id="{E5B5FB04-A96A-50F1-1E50-E3422FEAE079}"/>
                  </a:ext>
                </a:extLst>
              </p:cNvPr>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705;p93">
                <a:extLst>
                  <a:ext uri="{FF2B5EF4-FFF2-40B4-BE49-F238E27FC236}">
                    <a16:creationId xmlns:a16="http://schemas.microsoft.com/office/drawing/2014/main" id="{C03EB05A-F965-F94C-D28D-709C93E69B48}"/>
                  </a:ext>
                </a:extLst>
              </p:cNvPr>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706;p93">
                <a:extLst>
                  <a:ext uri="{FF2B5EF4-FFF2-40B4-BE49-F238E27FC236}">
                    <a16:creationId xmlns:a16="http://schemas.microsoft.com/office/drawing/2014/main" id="{96B5C576-7A06-9FD0-E59F-38E7CB686E3E}"/>
                  </a:ext>
                </a:extLst>
              </p:cNvPr>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707;p93">
                <a:extLst>
                  <a:ext uri="{FF2B5EF4-FFF2-40B4-BE49-F238E27FC236}">
                    <a16:creationId xmlns:a16="http://schemas.microsoft.com/office/drawing/2014/main" id="{8C33C111-0378-98C2-922D-81FE8441B3A1}"/>
                  </a:ext>
                </a:extLst>
              </p:cNvPr>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708;p93">
                <a:extLst>
                  <a:ext uri="{FF2B5EF4-FFF2-40B4-BE49-F238E27FC236}">
                    <a16:creationId xmlns:a16="http://schemas.microsoft.com/office/drawing/2014/main" id="{18263C2C-4D04-0EF2-2EC7-9058AC8DBFFF}"/>
                  </a:ext>
                </a:extLst>
              </p:cNvPr>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709;p93">
                <a:extLst>
                  <a:ext uri="{FF2B5EF4-FFF2-40B4-BE49-F238E27FC236}">
                    <a16:creationId xmlns:a16="http://schemas.microsoft.com/office/drawing/2014/main" id="{AC13D579-D57A-373A-B570-9347C5D82C06}"/>
                  </a:ext>
                </a:extLst>
              </p:cNvPr>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710;p93">
                <a:extLst>
                  <a:ext uri="{FF2B5EF4-FFF2-40B4-BE49-F238E27FC236}">
                    <a16:creationId xmlns:a16="http://schemas.microsoft.com/office/drawing/2014/main" id="{4D22E261-8A6E-75E0-558C-B1B4EF66D7FB}"/>
                  </a:ext>
                </a:extLst>
              </p:cNvPr>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3" name="Google Shape;711;p93">
                <a:extLst>
                  <a:ext uri="{FF2B5EF4-FFF2-40B4-BE49-F238E27FC236}">
                    <a16:creationId xmlns:a16="http://schemas.microsoft.com/office/drawing/2014/main" id="{BBA17F32-ADFE-4866-81B7-18C56DEFCB2D}"/>
                  </a:ext>
                </a:extLst>
              </p:cNvPr>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712;p93">
                <a:extLst>
                  <a:ext uri="{FF2B5EF4-FFF2-40B4-BE49-F238E27FC236}">
                    <a16:creationId xmlns:a16="http://schemas.microsoft.com/office/drawing/2014/main" id="{29653719-18BD-C6B5-5DC9-E57E149BF3C8}"/>
                  </a:ext>
                </a:extLst>
              </p:cNvPr>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 name="Google Shape;713;p93">
                <a:extLst>
                  <a:ext uri="{FF2B5EF4-FFF2-40B4-BE49-F238E27FC236}">
                    <a16:creationId xmlns:a16="http://schemas.microsoft.com/office/drawing/2014/main" id="{82E52ABE-B5CB-02AD-3F31-F48E4E43A6BA}"/>
                  </a:ext>
                </a:extLst>
              </p:cNvPr>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 name="Google Shape;714;p93">
                <a:extLst>
                  <a:ext uri="{FF2B5EF4-FFF2-40B4-BE49-F238E27FC236}">
                    <a16:creationId xmlns:a16="http://schemas.microsoft.com/office/drawing/2014/main" id="{241C35EE-0C86-B6CA-0221-0AD0602E8D1F}"/>
                  </a:ext>
                </a:extLst>
              </p:cNvPr>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715;p93">
                <a:extLst>
                  <a:ext uri="{FF2B5EF4-FFF2-40B4-BE49-F238E27FC236}">
                    <a16:creationId xmlns:a16="http://schemas.microsoft.com/office/drawing/2014/main" id="{3E7D3EA5-3C93-55B0-B94F-4479001C25A2}"/>
                  </a:ext>
                </a:extLst>
              </p:cNvPr>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716;p93">
                <a:extLst>
                  <a:ext uri="{FF2B5EF4-FFF2-40B4-BE49-F238E27FC236}">
                    <a16:creationId xmlns:a16="http://schemas.microsoft.com/office/drawing/2014/main" id="{8F10B8E1-B7FB-34EE-AF7B-700C6C2DD5F7}"/>
                  </a:ext>
                </a:extLst>
              </p:cNvPr>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 name="Google Shape;717;p93">
              <a:extLst>
                <a:ext uri="{FF2B5EF4-FFF2-40B4-BE49-F238E27FC236}">
                  <a16:creationId xmlns:a16="http://schemas.microsoft.com/office/drawing/2014/main" id="{DF85A072-0A9F-5BA0-4A84-C976C7519E3D}"/>
                </a:ext>
              </a:extLst>
            </p:cNvPr>
            <p:cNvGrpSpPr/>
            <p:nvPr/>
          </p:nvGrpSpPr>
          <p:grpSpPr>
            <a:xfrm>
              <a:off x="4117290" y="992947"/>
              <a:ext cx="2782011" cy="871802"/>
              <a:chOff x="4891013" y="3454793"/>
              <a:chExt cx="2782011" cy="871802"/>
            </a:xfrm>
          </p:grpSpPr>
          <p:sp>
            <p:nvSpPr>
              <p:cNvPr id="11" name="Google Shape;718;p93">
                <a:extLst>
                  <a:ext uri="{FF2B5EF4-FFF2-40B4-BE49-F238E27FC236}">
                    <a16:creationId xmlns:a16="http://schemas.microsoft.com/office/drawing/2014/main" id="{27A6F969-8A5C-9E48-0DF4-ADA41947FEA4}"/>
                  </a:ext>
                </a:extLst>
              </p:cNvPr>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719;p93">
                <a:extLst>
                  <a:ext uri="{FF2B5EF4-FFF2-40B4-BE49-F238E27FC236}">
                    <a16:creationId xmlns:a16="http://schemas.microsoft.com/office/drawing/2014/main" id="{217F666E-A5DF-73B7-A81C-D6494F1F4144}"/>
                  </a:ext>
                </a:extLst>
              </p:cNvPr>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720;p93">
                <a:extLst>
                  <a:ext uri="{FF2B5EF4-FFF2-40B4-BE49-F238E27FC236}">
                    <a16:creationId xmlns:a16="http://schemas.microsoft.com/office/drawing/2014/main" id="{9361C766-13BB-831B-8869-ED3FF1DA9A7A}"/>
                  </a:ext>
                </a:extLst>
              </p:cNvPr>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4" name="Google Shape;721;p93">
                <a:extLst>
                  <a:ext uri="{FF2B5EF4-FFF2-40B4-BE49-F238E27FC236}">
                    <a16:creationId xmlns:a16="http://schemas.microsoft.com/office/drawing/2014/main" id="{7913C94F-B27F-F87E-151D-80DD9EDEBED0}"/>
                  </a:ext>
                </a:extLst>
              </p:cNvPr>
              <p:cNvGrpSpPr/>
              <p:nvPr/>
            </p:nvGrpSpPr>
            <p:grpSpPr>
              <a:xfrm>
                <a:off x="4891013" y="3454793"/>
                <a:ext cx="2782011" cy="871802"/>
                <a:chOff x="4891013" y="3454793"/>
                <a:chExt cx="2782011" cy="871802"/>
              </a:xfrm>
            </p:grpSpPr>
            <p:sp>
              <p:nvSpPr>
                <p:cNvPr id="16" name="Google Shape;722;p93">
                  <a:extLst>
                    <a:ext uri="{FF2B5EF4-FFF2-40B4-BE49-F238E27FC236}">
                      <a16:creationId xmlns:a16="http://schemas.microsoft.com/office/drawing/2014/main" id="{E3640F8B-AA01-7BE6-8C3E-A0FFC0E15327}"/>
                    </a:ext>
                  </a:extLst>
                </p:cNvPr>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723;p93">
                  <a:extLst>
                    <a:ext uri="{FF2B5EF4-FFF2-40B4-BE49-F238E27FC236}">
                      <a16:creationId xmlns:a16="http://schemas.microsoft.com/office/drawing/2014/main" id="{4F2C03DE-6DED-2A8F-A89F-B810A0F51D72}"/>
                    </a:ext>
                  </a:extLst>
                </p:cNvPr>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724;p93">
                  <a:extLst>
                    <a:ext uri="{FF2B5EF4-FFF2-40B4-BE49-F238E27FC236}">
                      <a16:creationId xmlns:a16="http://schemas.microsoft.com/office/drawing/2014/main" id="{A310BAA5-61D6-8AE9-3794-2A411D2629A7}"/>
                    </a:ext>
                  </a:extLst>
                </p:cNvPr>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5" name="Google Shape;725;p93">
                  <a:extLst>
                    <a:ext uri="{FF2B5EF4-FFF2-40B4-BE49-F238E27FC236}">
                      <a16:creationId xmlns:a16="http://schemas.microsoft.com/office/drawing/2014/main" id="{0BE6CD14-8EFB-1E8B-9BDF-27FEF286C012}"/>
                    </a:ext>
                  </a:extLst>
                </p:cNvPr>
                <p:cNvGrpSpPr/>
                <p:nvPr/>
              </p:nvGrpSpPr>
              <p:grpSpPr>
                <a:xfrm>
                  <a:off x="7055674" y="3454793"/>
                  <a:ext cx="617350" cy="871801"/>
                  <a:chOff x="7055674" y="3454793"/>
                  <a:chExt cx="617350" cy="871801"/>
                </a:xfrm>
              </p:grpSpPr>
              <p:sp>
                <p:nvSpPr>
                  <p:cNvPr id="76" name="Google Shape;726;p93">
                    <a:extLst>
                      <a:ext uri="{FF2B5EF4-FFF2-40B4-BE49-F238E27FC236}">
                        <a16:creationId xmlns:a16="http://schemas.microsoft.com/office/drawing/2014/main" id="{65D0C204-BE9D-5AE5-3659-EFF8034BD21F}"/>
                      </a:ext>
                    </a:extLst>
                  </p:cNvPr>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27;p93">
                    <a:extLst>
                      <a:ext uri="{FF2B5EF4-FFF2-40B4-BE49-F238E27FC236}">
                        <a16:creationId xmlns:a16="http://schemas.microsoft.com/office/drawing/2014/main" id="{9B71E63F-18C4-B048-5B21-E051E356E067}"/>
                      </a:ext>
                    </a:extLst>
                  </p:cNvPr>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5" name="Google Shape;728;p93">
                <a:extLst>
                  <a:ext uri="{FF2B5EF4-FFF2-40B4-BE49-F238E27FC236}">
                    <a16:creationId xmlns:a16="http://schemas.microsoft.com/office/drawing/2014/main" id="{9C092C1A-CB81-7DDD-1CD6-9A1CCF95BD26}"/>
                  </a:ext>
                </a:extLst>
              </p:cNvPr>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Tree>
    <p:extLst>
      <p:ext uri="{BB962C8B-B14F-4D97-AF65-F5344CB8AC3E}">
        <p14:creationId xmlns:p14="http://schemas.microsoft.com/office/powerpoint/2010/main" val="16673646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2" name="Google Shape;11;p38">
            <a:extLst>
              <a:ext uri="{FF2B5EF4-FFF2-40B4-BE49-F238E27FC236}">
                <a16:creationId xmlns:a16="http://schemas.microsoft.com/office/drawing/2014/main" id="{46AF9CA8-4DEA-9B98-E3DE-8B926112666E}"/>
              </a:ext>
            </a:extLst>
          </p:cNvPr>
          <p:cNvGrpSpPr/>
          <p:nvPr userDrawn="1"/>
        </p:nvGrpSpPr>
        <p:grpSpPr>
          <a:xfrm>
            <a:off x="7337763" y="6373793"/>
            <a:ext cx="265889" cy="4141248"/>
            <a:chOff x="7279918" y="6143104"/>
            <a:chExt cx="265889" cy="4141247"/>
          </a:xfrm>
        </p:grpSpPr>
        <p:sp>
          <p:nvSpPr>
            <p:cNvPr id="3" name="Google Shape;12;p38">
              <a:extLst>
                <a:ext uri="{FF2B5EF4-FFF2-40B4-BE49-F238E27FC236}">
                  <a16:creationId xmlns:a16="http://schemas.microsoft.com/office/drawing/2014/main" id="{80B9E215-212D-0086-9C23-49ABEFBF9915}"/>
                </a:ext>
              </a:extLst>
            </p:cNvPr>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dirty="0">
                  <a:solidFill>
                    <a:srgbClr val="1A3966"/>
                  </a:solidFill>
                  <a:latin typeface="Calibri"/>
                  <a:ea typeface="Calibri"/>
                  <a:cs typeface="Calibri"/>
                  <a:sym typeface="Calibri"/>
                </a:rPr>
                <a:t>Engineering Education for a Sustainable Future</a:t>
              </a:r>
              <a:endParaRPr dirty="0"/>
            </a:p>
          </p:txBody>
        </p:sp>
        <p:cxnSp>
          <p:nvCxnSpPr>
            <p:cNvPr id="4" name="Google Shape;13;p38">
              <a:extLst>
                <a:ext uri="{FF2B5EF4-FFF2-40B4-BE49-F238E27FC236}">
                  <a16:creationId xmlns:a16="http://schemas.microsoft.com/office/drawing/2014/main" id="{2D2A5EA5-5CFC-7058-FDA4-BDEC5FAE8D2C}"/>
                </a:ext>
              </a:extLst>
            </p:cNvPr>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5" name="Slide Number Placeholder 5">
            <a:extLst>
              <a:ext uri="{FF2B5EF4-FFF2-40B4-BE49-F238E27FC236}">
                <a16:creationId xmlns:a16="http://schemas.microsoft.com/office/drawing/2014/main" id="{8BD32855-06F4-EA78-1922-59A9ADB60CFC}"/>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54" r:id="rId1"/>
    <p:sldLayoutId id="2147483669" r:id="rId2"/>
    <p:sldLayoutId id="2147483670" r:id="rId3"/>
    <p:sldLayoutId id="2147483678" r:id="rId4"/>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9"/>
        <p:cNvGrpSpPr/>
        <p:nvPr/>
      </p:nvGrpSpPr>
      <p:grpSpPr>
        <a:xfrm>
          <a:off x="0" y="0"/>
          <a:ext cx="0" cy="0"/>
          <a:chOff x="0" y="0"/>
          <a:chExt cx="0" cy="0"/>
        </a:xfrm>
      </p:grpSpPr>
      <p:grpSp>
        <p:nvGrpSpPr>
          <p:cNvPr id="2" name="Google Shape;11;p38">
            <a:extLst>
              <a:ext uri="{FF2B5EF4-FFF2-40B4-BE49-F238E27FC236}">
                <a16:creationId xmlns:a16="http://schemas.microsoft.com/office/drawing/2014/main" id="{71869491-BBA9-0919-C3CC-40AF95844E69}"/>
              </a:ext>
            </a:extLst>
          </p:cNvPr>
          <p:cNvGrpSpPr/>
          <p:nvPr userDrawn="1"/>
        </p:nvGrpSpPr>
        <p:grpSpPr>
          <a:xfrm>
            <a:off x="7337763" y="6373793"/>
            <a:ext cx="265889" cy="4141248"/>
            <a:chOff x="7279918" y="6143104"/>
            <a:chExt cx="265889" cy="4141247"/>
          </a:xfrm>
        </p:grpSpPr>
        <p:sp>
          <p:nvSpPr>
            <p:cNvPr id="3" name="Google Shape;12;p38">
              <a:extLst>
                <a:ext uri="{FF2B5EF4-FFF2-40B4-BE49-F238E27FC236}">
                  <a16:creationId xmlns:a16="http://schemas.microsoft.com/office/drawing/2014/main" id="{DA484994-3063-4630-609D-20AA8ACB217C}"/>
                </a:ext>
              </a:extLst>
            </p:cNvPr>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dirty="0">
                  <a:solidFill>
                    <a:srgbClr val="1A3966"/>
                  </a:solidFill>
                  <a:latin typeface="Calibri"/>
                  <a:ea typeface="Calibri"/>
                  <a:cs typeface="Calibri"/>
                  <a:sym typeface="Calibri"/>
                </a:rPr>
                <a:t>Engineering Education for a Sustainable Future</a:t>
              </a:r>
              <a:endParaRPr dirty="0"/>
            </a:p>
          </p:txBody>
        </p:sp>
        <p:cxnSp>
          <p:nvCxnSpPr>
            <p:cNvPr id="4" name="Google Shape;13;p38">
              <a:extLst>
                <a:ext uri="{FF2B5EF4-FFF2-40B4-BE49-F238E27FC236}">
                  <a16:creationId xmlns:a16="http://schemas.microsoft.com/office/drawing/2014/main" id="{75FBB58F-8F7D-EF32-8FA4-90AB3F4562AC}"/>
                </a:ext>
              </a:extLst>
            </p:cNvPr>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5" name="Slide Number Placeholder 5">
            <a:extLst>
              <a:ext uri="{FF2B5EF4-FFF2-40B4-BE49-F238E27FC236}">
                <a16:creationId xmlns:a16="http://schemas.microsoft.com/office/drawing/2014/main" id="{B0D5C6D0-DBDF-1AB9-9BAA-8DE7C26E6E4A}"/>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6" r:id="rId4"/>
    <p:sldLayoutId id="2147483679" r:id="rId5"/>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hyperlink" Target="https://creativecommons.org/licenses/by-sa/4.0/"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eea.europa.eu/en/topics/in-depth/transport-and-mobility?activeAccordion=4268d9b2-6e3b-409b-8b2a-b624c120090d"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hyperlink" Target="https://urbanvibe-solutions.museglove.com/articles/case-studies-successful-urban-mobility" TargetMode="External"/><Relationship Id="rId5" Type="http://schemas.openxmlformats.org/officeDocument/2006/relationships/hyperlink" Target="https://transport.ec.europa.eu/transport-themes/sustainable-transport_en" TargetMode="External"/><Relationship Id="rId4" Type="http://schemas.openxmlformats.org/officeDocument/2006/relationships/hyperlink" Target="https://www.who.int/europe/publications/i/item/WHO-EURO-2022-5157-44920-63888"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C2%B4"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www.un.org/sustainabledevelopment/es/cities/" TargetMode="Externa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hyperlink" Target="http://undocs.org/en/E/2019/68" TargetMode="External"/><Relationship Id="rId5" Type="http://schemas.openxmlformats.org/officeDocument/2006/relationships/hyperlink" Target="https://commission.europa.eu/eu-regional-and-urban-development/topics/cities-and-urban-development/urban-agenda-eu_es" TargetMode="External"/><Relationship Id="rId4" Type="http://schemas.openxmlformats.org/officeDocument/2006/relationships/hyperlink" Target="https://www.urbanagenda.urban-initiative.eu/"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researchgate.net/publication/269954513_Implementing_Results-Based_Management_in_the_Public_Sector_of_Developing_Countries_What_Should_be_Considered" TargetMode="External"/><Relationship Id="rId3" Type="http://schemas.openxmlformats.org/officeDocument/2006/relationships/hyperlink" Target="https://globalizationandhealth.biomedcentral.com/articles/10.1186/s12992-015-0098-8" TargetMode="External"/><Relationship Id="rId7" Type="http://schemas.openxmlformats.org/officeDocument/2006/relationships/hyperlink" Target="https://www.thelancet.com/journals/lancet/article/PIIS0140-6736(16)31791-3/fulltext" TargetMode="Externa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hyperlink" Target="https://pubmed.ncbi.nlm.nih.gov/27102853/" TargetMode="External"/><Relationship Id="rId5" Type="http://schemas.openxmlformats.org/officeDocument/2006/relationships/hyperlink" Target="https://www.un.org/en/development/desa/population/migration/generalassembly/docs/globalcompact/A_RES_70_1_E.pdf" TargetMode="External"/><Relationship Id="rId4" Type="http://schemas.openxmlformats.org/officeDocument/2006/relationships/hyperlink" Target="https://www.researchgate.net/publication/280157311_Measuring_the_SDGs_A_two-track_solution" TargetMode="External"/><Relationship Id="rId9" Type="http://schemas.openxmlformats.org/officeDocument/2006/relationships/hyperlink" Target="https://en.unesco.org/mineps6/kazan-action-pla"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60"/>
        <p:cNvGrpSpPr/>
        <p:nvPr/>
      </p:nvGrpSpPr>
      <p:grpSpPr>
        <a:xfrm>
          <a:off x="0" y="0"/>
          <a:ext cx="0" cy="0"/>
          <a:chOff x="0" y="0"/>
          <a:chExt cx="0" cy="0"/>
        </a:xfrm>
      </p:grpSpPr>
      <p:sp>
        <p:nvSpPr>
          <p:cNvPr id="1961" name="Google Shape;1961;p46"/>
          <p:cNvSpPr txBox="1">
            <a:spLocks noGrp="1"/>
          </p:cNvSpPr>
          <p:nvPr>
            <p:ph type="body" idx="1"/>
          </p:nvPr>
        </p:nvSpPr>
        <p:spPr>
          <a:xfrm>
            <a:off x="781575" y="4694489"/>
            <a:ext cx="3485625" cy="2859248"/>
          </a:xfrm>
          <a:prstGeom prst="rect">
            <a:avLst/>
          </a:prstGeom>
          <a:noFill/>
          <a:ln>
            <a:noFill/>
          </a:ln>
        </p:spPr>
        <p:txBody>
          <a:bodyPr spcFirstLastPara="1" wrap="square" lIns="91425" tIns="45700" rIns="91425" bIns="45700" anchor="t" anchorCtr="0">
            <a:noAutofit/>
          </a:bodyPr>
          <a:lstStyle/>
          <a:p>
            <a:pPr marL="0" lvl="0" indent="0" algn="l" rtl="0">
              <a:lnSpc>
                <a:spcPct val="101333"/>
              </a:lnSpc>
              <a:spcBef>
                <a:spcPts val="0"/>
              </a:spcBef>
              <a:spcAft>
                <a:spcPts val="0"/>
              </a:spcAft>
              <a:buClr>
                <a:schemeClr val="lt1"/>
              </a:buClr>
              <a:buSzPts val="3600"/>
              <a:buNone/>
            </a:pPr>
            <a:r>
              <a:rPr lang="en-GB" sz="3000" b="0" i="1" noProof="0" dirty="0"/>
              <a:t>Innovating for Global Challenges</a:t>
            </a:r>
            <a:endParaRPr lang="en-GB" noProof="0" dirty="0"/>
          </a:p>
        </p:txBody>
      </p:sp>
      <p:sp>
        <p:nvSpPr>
          <p:cNvPr id="1962" name="Google Shape;1962;p46"/>
          <p:cNvSpPr txBox="1">
            <a:spLocks noGrp="1"/>
          </p:cNvSpPr>
          <p:nvPr>
            <p:ph type="body" idx="2"/>
          </p:nvPr>
        </p:nvSpPr>
        <p:spPr>
          <a:xfrm>
            <a:off x="771434" y="3852885"/>
            <a:ext cx="3029914" cy="84160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3400"/>
              <a:buNone/>
            </a:pPr>
            <a:r>
              <a:rPr lang="en-GB" sz="3400" b="1" noProof="0" dirty="0"/>
              <a:t>Module 4</a:t>
            </a:r>
            <a:endParaRPr lang="en-GB" noProof="0" dirty="0"/>
          </a:p>
        </p:txBody>
      </p:sp>
      <p:cxnSp>
        <p:nvCxnSpPr>
          <p:cNvPr id="1963" name="Google Shape;1963;p46"/>
          <p:cNvCxnSpPr/>
          <p:nvPr/>
        </p:nvCxnSpPr>
        <p:spPr>
          <a:xfrm>
            <a:off x="-42318" y="4456903"/>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1964" name="Google Shape;1964;p46"/>
          <p:cNvSpPr txBox="1"/>
          <p:nvPr/>
        </p:nvSpPr>
        <p:spPr>
          <a:xfrm>
            <a:off x="697493" y="6258237"/>
            <a:ext cx="3359500" cy="130312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3600"/>
              <a:buFont typeface="Arial"/>
              <a:buNone/>
            </a:pPr>
            <a:r>
              <a:rPr lang="en-GB" sz="2000" b="0" i="1" u="none" strike="noStrike" cap="none" noProof="0" dirty="0">
                <a:solidFill>
                  <a:schemeClr val="lt1"/>
                </a:solidFill>
                <a:latin typeface="Calibri"/>
                <a:ea typeface="Calibri"/>
                <a:cs typeface="Calibri"/>
                <a:sym typeface="Calibri"/>
              </a:rPr>
              <a:t>Universidad Politécnica de Madrid (UPM)</a:t>
            </a:r>
            <a:endParaRPr lang="en-GB" sz="1400" b="0" i="0" u="none" strike="noStrike" cap="none" noProof="0" dirty="0">
              <a:solidFill>
                <a:srgbClr val="000000"/>
              </a:solidFill>
              <a:latin typeface="Arial"/>
              <a:ea typeface="Arial"/>
              <a:cs typeface="Arial"/>
              <a:sym typeface="Arial"/>
            </a:endParaRPr>
          </a:p>
        </p:txBody>
      </p:sp>
      <p:pic>
        <p:nvPicPr>
          <p:cNvPr id="2" name="Picture 1">
            <a:extLst>
              <a:ext uri="{FF2B5EF4-FFF2-40B4-BE49-F238E27FC236}">
                <a16:creationId xmlns:a16="http://schemas.microsoft.com/office/drawing/2014/main" id="{5E59EF5F-C74C-117B-45CD-BDC8D184FC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0189" y="10426230"/>
            <a:ext cx="876630" cy="3067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3">
          <a:extLst>
            <a:ext uri="{FF2B5EF4-FFF2-40B4-BE49-F238E27FC236}">
              <a16:creationId xmlns:a16="http://schemas.microsoft.com/office/drawing/2014/main" id="{80BF5D36-051E-2E99-BC6B-1F8EDB3E75DB}"/>
            </a:ext>
          </a:extLst>
        </p:cNvPr>
        <p:cNvGrpSpPr/>
        <p:nvPr/>
      </p:nvGrpSpPr>
      <p:grpSpPr>
        <a:xfrm>
          <a:off x="0" y="0"/>
          <a:ext cx="0" cy="0"/>
          <a:chOff x="0" y="0"/>
          <a:chExt cx="0" cy="0"/>
        </a:xfrm>
      </p:grpSpPr>
      <p:grpSp>
        <p:nvGrpSpPr>
          <p:cNvPr id="2142" name="Google Shape;2142;p54">
            <a:extLst>
              <a:ext uri="{FF2B5EF4-FFF2-40B4-BE49-F238E27FC236}">
                <a16:creationId xmlns:a16="http://schemas.microsoft.com/office/drawing/2014/main" id="{840DC2DA-AFE4-28F7-00DF-AAC0B5931380}"/>
              </a:ext>
            </a:extLst>
          </p:cNvPr>
          <p:cNvGrpSpPr/>
          <p:nvPr/>
        </p:nvGrpSpPr>
        <p:grpSpPr>
          <a:xfrm>
            <a:off x="2967738" y="6852471"/>
            <a:ext cx="1786282" cy="1256967"/>
            <a:chOff x="2139090" y="1881282"/>
            <a:chExt cx="1786282" cy="1256967"/>
          </a:xfrm>
        </p:grpSpPr>
        <p:sp>
          <p:nvSpPr>
            <p:cNvPr id="2143" name="Google Shape;2143;p54">
              <a:extLst>
                <a:ext uri="{FF2B5EF4-FFF2-40B4-BE49-F238E27FC236}">
                  <a16:creationId xmlns:a16="http://schemas.microsoft.com/office/drawing/2014/main" id="{D5544124-BB79-2946-13F6-C6E234BDE882}"/>
                </a:ext>
              </a:extLst>
            </p:cNvPr>
            <p:cNvSpPr/>
            <p:nvPr/>
          </p:nvSpPr>
          <p:spPr>
            <a:xfrm>
              <a:off x="257503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44" name="Google Shape;2144;p54">
              <a:extLst>
                <a:ext uri="{FF2B5EF4-FFF2-40B4-BE49-F238E27FC236}">
                  <a16:creationId xmlns:a16="http://schemas.microsoft.com/office/drawing/2014/main" id="{D4DC7C36-D58C-AD2A-8CC2-54173B1DAAF9}"/>
                </a:ext>
              </a:extLst>
            </p:cNvPr>
            <p:cNvSpPr txBox="1"/>
            <p:nvPr/>
          </p:nvSpPr>
          <p:spPr>
            <a:xfrm>
              <a:off x="213909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ENERGY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145" name="Google Shape;2145;p54">
              <a:extLst>
                <a:ext uri="{FF2B5EF4-FFF2-40B4-BE49-F238E27FC236}">
                  <a16:creationId xmlns:a16="http://schemas.microsoft.com/office/drawing/2014/main" id="{B0D3C6CD-2FE7-1B3C-D847-6AB99542DCE4}"/>
                </a:ext>
              </a:extLst>
            </p:cNvPr>
            <p:cNvGrpSpPr/>
            <p:nvPr/>
          </p:nvGrpSpPr>
          <p:grpSpPr>
            <a:xfrm>
              <a:off x="2716438" y="2010187"/>
              <a:ext cx="638596" cy="637541"/>
              <a:chOff x="1801501" y="2043929"/>
              <a:chExt cx="677635" cy="676516"/>
            </a:xfrm>
          </p:grpSpPr>
          <p:sp>
            <p:nvSpPr>
              <p:cNvPr id="2146" name="Google Shape;2146;p54">
                <a:extLst>
                  <a:ext uri="{FF2B5EF4-FFF2-40B4-BE49-F238E27FC236}">
                    <a16:creationId xmlns:a16="http://schemas.microsoft.com/office/drawing/2014/main" id="{8D393F04-C23D-B1F6-066D-06523D0E4647}"/>
                  </a:ext>
                </a:extLst>
              </p:cNvPr>
              <p:cNvSpPr/>
              <p:nvPr/>
            </p:nvSpPr>
            <p:spPr>
              <a:xfrm>
                <a:off x="1801501" y="2043929"/>
                <a:ext cx="677635" cy="676516"/>
              </a:xfrm>
              <a:custGeom>
                <a:avLst/>
                <a:gdLst/>
                <a:ahLst/>
                <a:cxnLst/>
                <a:rect l="l" t="t" r="r" b="b"/>
                <a:pathLst>
                  <a:path w="677635" h="676516" extrusionOk="0">
                    <a:moveTo>
                      <a:pt x="329296" y="586072"/>
                    </a:moveTo>
                    <a:cubicBezTo>
                      <a:pt x="314526" y="587712"/>
                      <a:pt x="299938" y="584249"/>
                      <a:pt x="292644" y="570216"/>
                    </a:cubicBezTo>
                    <a:cubicBezTo>
                      <a:pt x="285350" y="556183"/>
                      <a:pt x="288268" y="559464"/>
                      <a:pt x="288268" y="558188"/>
                    </a:cubicBezTo>
                    <a:lnTo>
                      <a:pt x="288268" y="535590"/>
                    </a:lnTo>
                    <a:cubicBezTo>
                      <a:pt x="255810" y="538506"/>
                      <a:pt x="223534" y="528118"/>
                      <a:pt x="206576" y="499141"/>
                    </a:cubicBezTo>
                    <a:cubicBezTo>
                      <a:pt x="189617" y="470164"/>
                      <a:pt x="196729" y="478912"/>
                      <a:pt x="196729" y="473444"/>
                    </a:cubicBezTo>
                    <a:lnTo>
                      <a:pt x="196729" y="310335"/>
                    </a:lnTo>
                    <a:lnTo>
                      <a:pt x="176853" y="310335"/>
                    </a:lnTo>
                    <a:cubicBezTo>
                      <a:pt x="170835" y="310335"/>
                      <a:pt x="165912" y="304503"/>
                      <a:pt x="165183" y="298854"/>
                    </a:cubicBezTo>
                    <a:cubicBezTo>
                      <a:pt x="163724" y="287190"/>
                      <a:pt x="163541" y="247278"/>
                      <a:pt x="165183" y="236161"/>
                    </a:cubicBezTo>
                    <a:cubicBezTo>
                      <a:pt x="166824" y="225044"/>
                      <a:pt x="169741" y="227231"/>
                      <a:pt x="172659" y="227231"/>
                    </a:cubicBezTo>
                    <a:lnTo>
                      <a:pt x="206029" y="227231"/>
                    </a:lnTo>
                    <a:lnTo>
                      <a:pt x="206029" y="136473"/>
                    </a:lnTo>
                    <a:cubicBezTo>
                      <a:pt x="206029" y="129912"/>
                      <a:pt x="216969" y="114604"/>
                      <a:pt x="222440" y="110595"/>
                    </a:cubicBezTo>
                    <a:cubicBezTo>
                      <a:pt x="248516" y="91823"/>
                      <a:pt x="289179" y="109866"/>
                      <a:pt x="289179" y="141941"/>
                    </a:cubicBezTo>
                    <a:lnTo>
                      <a:pt x="289179" y="227231"/>
                    </a:lnTo>
                    <a:lnTo>
                      <a:pt x="390200" y="227231"/>
                    </a:lnTo>
                    <a:lnTo>
                      <a:pt x="390200" y="140665"/>
                    </a:lnTo>
                    <a:cubicBezTo>
                      <a:pt x="390200" y="115880"/>
                      <a:pt x="419011" y="98931"/>
                      <a:pt x="442169" y="103669"/>
                    </a:cubicBezTo>
                    <a:cubicBezTo>
                      <a:pt x="455298" y="106403"/>
                      <a:pt x="473533" y="124081"/>
                      <a:pt x="473533" y="137931"/>
                    </a:cubicBezTo>
                    <a:lnTo>
                      <a:pt x="473533" y="227231"/>
                    </a:lnTo>
                    <a:lnTo>
                      <a:pt x="506903" y="227231"/>
                    </a:lnTo>
                    <a:cubicBezTo>
                      <a:pt x="509091" y="227231"/>
                      <a:pt x="514744" y="233245"/>
                      <a:pt x="514379" y="236161"/>
                    </a:cubicBezTo>
                    <a:lnTo>
                      <a:pt x="514379" y="302681"/>
                    </a:lnTo>
                    <a:cubicBezTo>
                      <a:pt x="507997" y="313251"/>
                      <a:pt x="494503" y="309971"/>
                      <a:pt x="484474" y="310517"/>
                    </a:cubicBezTo>
                    <a:lnTo>
                      <a:pt x="484474" y="461234"/>
                    </a:lnTo>
                    <a:cubicBezTo>
                      <a:pt x="484474" y="461598"/>
                      <a:pt x="483198" y="463603"/>
                      <a:pt x="483015" y="465243"/>
                    </a:cubicBezTo>
                    <a:cubicBezTo>
                      <a:pt x="481374" y="481281"/>
                      <a:pt x="479733" y="489482"/>
                      <a:pt x="470616" y="503150"/>
                    </a:cubicBezTo>
                    <a:cubicBezTo>
                      <a:pt x="452381" y="529940"/>
                      <a:pt x="423023" y="537777"/>
                      <a:pt x="391659" y="535407"/>
                    </a:cubicBezTo>
                    <a:lnTo>
                      <a:pt x="391659" y="559282"/>
                    </a:lnTo>
                    <a:cubicBezTo>
                      <a:pt x="391659" y="562562"/>
                      <a:pt x="386371" y="572039"/>
                      <a:pt x="384000" y="574772"/>
                    </a:cubicBezTo>
                    <a:cubicBezTo>
                      <a:pt x="374883" y="585889"/>
                      <a:pt x="364307" y="586801"/>
                      <a:pt x="350631" y="585889"/>
                    </a:cubicBezTo>
                    <a:lnTo>
                      <a:pt x="350631" y="638376"/>
                    </a:lnTo>
                    <a:cubicBezTo>
                      <a:pt x="350631" y="639105"/>
                      <a:pt x="356101" y="648217"/>
                      <a:pt x="357377" y="649311"/>
                    </a:cubicBezTo>
                    <a:cubicBezTo>
                      <a:pt x="368501" y="659881"/>
                      <a:pt x="390200" y="653684"/>
                      <a:pt x="404059" y="650951"/>
                    </a:cubicBezTo>
                    <a:cubicBezTo>
                      <a:pt x="710221" y="589170"/>
                      <a:pt x="748149" y="161988"/>
                      <a:pt x="458398" y="44986"/>
                    </a:cubicBezTo>
                    <a:cubicBezTo>
                      <a:pt x="175029" y="-69463"/>
                      <a:pt x="-89922" y="244727"/>
                      <a:pt x="70179" y="508071"/>
                    </a:cubicBezTo>
                    <a:cubicBezTo>
                      <a:pt x="73826" y="514085"/>
                      <a:pt x="86408" y="529393"/>
                      <a:pt x="87867" y="533950"/>
                    </a:cubicBezTo>
                    <a:cubicBezTo>
                      <a:pt x="91514" y="545978"/>
                      <a:pt x="80208" y="554179"/>
                      <a:pt x="70726" y="545613"/>
                    </a:cubicBezTo>
                    <a:cubicBezTo>
                      <a:pt x="61244" y="537048"/>
                      <a:pt x="40457" y="499870"/>
                      <a:pt x="34074" y="486748"/>
                    </a:cubicBezTo>
                    <a:cubicBezTo>
                      <a:pt x="-99040" y="207184"/>
                      <a:pt x="181412" y="-90422"/>
                      <a:pt x="467880" y="25851"/>
                    </a:cubicBezTo>
                    <a:cubicBezTo>
                      <a:pt x="727544" y="131370"/>
                      <a:pt x="751979" y="493491"/>
                      <a:pt x="508362" y="633820"/>
                    </a:cubicBezTo>
                    <a:cubicBezTo>
                      <a:pt x="476633" y="652044"/>
                      <a:pt x="399318" y="682297"/>
                      <a:pt x="363760" y="675554"/>
                    </a:cubicBezTo>
                    <a:cubicBezTo>
                      <a:pt x="347531" y="672456"/>
                      <a:pt x="328567" y="654049"/>
                      <a:pt x="328567" y="637100"/>
                    </a:cubicBezTo>
                    <a:lnTo>
                      <a:pt x="328567" y="585889"/>
                    </a:lnTo>
                    <a:close/>
                    <a:moveTo>
                      <a:pt x="267845" y="227414"/>
                    </a:moveTo>
                    <a:lnTo>
                      <a:pt x="267845" y="139389"/>
                    </a:lnTo>
                    <a:cubicBezTo>
                      <a:pt x="267845" y="131917"/>
                      <a:pt x="255080" y="123898"/>
                      <a:pt x="247969" y="123716"/>
                    </a:cubicBezTo>
                    <a:cubicBezTo>
                      <a:pt x="240857" y="123534"/>
                      <a:pt x="228275" y="131735"/>
                      <a:pt x="228275" y="138114"/>
                    </a:cubicBezTo>
                    <a:lnTo>
                      <a:pt x="228275" y="227414"/>
                    </a:lnTo>
                    <a:lnTo>
                      <a:pt x="267845" y="227414"/>
                    </a:lnTo>
                    <a:close/>
                    <a:moveTo>
                      <a:pt x="452198" y="227414"/>
                    </a:moveTo>
                    <a:lnTo>
                      <a:pt x="452198" y="138114"/>
                    </a:lnTo>
                    <a:cubicBezTo>
                      <a:pt x="452198" y="136291"/>
                      <a:pt x="445999" y="128637"/>
                      <a:pt x="443993" y="127179"/>
                    </a:cubicBezTo>
                    <a:cubicBezTo>
                      <a:pt x="436517" y="122440"/>
                      <a:pt x="426487" y="122987"/>
                      <a:pt x="419558" y="128455"/>
                    </a:cubicBezTo>
                    <a:cubicBezTo>
                      <a:pt x="412629" y="133922"/>
                      <a:pt x="412629" y="137567"/>
                      <a:pt x="412629" y="139389"/>
                    </a:cubicBezTo>
                    <a:lnTo>
                      <a:pt x="412629" y="227414"/>
                    </a:lnTo>
                    <a:lnTo>
                      <a:pt x="452198" y="227414"/>
                    </a:lnTo>
                    <a:close/>
                    <a:moveTo>
                      <a:pt x="493044" y="247825"/>
                    </a:moveTo>
                    <a:lnTo>
                      <a:pt x="187247" y="247825"/>
                    </a:lnTo>
                    <a:lnTo>
                      <a:pt x="187247" y="288830"/>
                    </a:lnTo>
                    <a:lnTo>
                      <a:pt x="493044" y="288830"/>
                    </a:lnTo>
                    <a:lnTo>
                      <a:pt x="493044" y="247825"/>
                    </a:lnTo>
                    <a:close/>
                    <a:moveTo>
                      <a:pt x="462957" y="310517"/>
                    </a:moveTo>
                    <a:lnTo>
                      <a:pt x="217334" y="310517"/>
                    </a:lnTo>
                    <a:lnTo>
                      <a:pt x="217334" y="468159"/>
                    </a:lnTo>
                    <a:cubicBezTo>
                      <a:pt x="217334" y="486566"/>
                      <a:pt x="241586" y="512262"/>
                      <a:pt x="260733" y="513538"/>
                    </a:cubicBezTo>
                    <a:cubicBezTo>
                      <a:pt x="310879" y="511351"/>
                      <a:pt x="365036" y="517547"/>
                      <a:pt x="414635" y="513903"/>
                    </a:cubicBezTo>
                    <a:cubicBezTo>
                      <a:pt x="436334" y="512262"/>
                      <a:pt x="462957" y="490940"/>
                      <a:pt x="462957" y="468159"/>
                    </a:cubicBezTo>
                    <a:lnTo>
                      <a:pt x="462957" y="310517"/>
                    </a:lnTo>
                    <a:close/>
                    <a:moveTo>
                      <a:pt x="370142" y="535590"/>
                    </a:moveTo>
                    <a:lnTo>
                      <a:pt x="310149" y="535590"/>
                    </a:lnTo>
                    <a:lnTo>
                      <a:pt x="310149" y="558188"/>
                    </a:lnTo>
                    <a:cubicBezTo>
                      <a:pt x="310149" y="561104"/>
                      <a:pt x="315984" y="565113"/>
                      <a:pt x="319084" y="565660"/>
                    </a:cubicBezTo>
                    <a:cubicBezTo>
                      <a:pt x="327108" y="566936"/>
                      <a:pt x="350084" y="566571"/>
                      <a:pt x="358654" y="565660"/>
                    </a:cubicBezTo>
                    <a:cubicBezTo>
                      <a:pt x="367224" y="564749"/>
                      <a:pt x="370142" y="562562"/>
                      <a:pt x="370142" y="558006"/>
                    </a:cubicBezTo>
                    <a:lnTo>
                      <a:pt x="370142" y="5354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47" name="Google Shape;2147;p54">
                <a:extLst>
                  <a:ext uri="{FF2B5EF4-FFF2-40B4-BE49-F238E27FC236}">
                    <a16:creationId xmlns:a16="http://schemas.microsoft.com/office/drawing/2014/main" id="{E528EBD1-089C-9B65-EF28-FEC9A031CB80}"/>
                  </a:ext>
                </a:extLst>
              </p:cNvPr>
              <p:cNvSpPr/>
              <p:nvPr/>
            </p:nvSpPr>
            <p:spPr>
              <a:xfrm>
                <a:off x="2018835" y="2354446"/>
                <a:ext cx="245622" cy="204561"/>
              </a:xfrm>
              <a:custGeom>
                <a:avLst/>
                <a:gdLst/>
                <a:ahLst/>
                <a:cxnLst/>
                <a:rect l="l" t="t" r="r" b="b"/>
                <a:pathLst>
                  <a:path w="245622" h="204561" extrusionOk="0">
                    <a:moveTo>
                      <a:pt x="245623" y="0"/>
                    </a:moveTo>
                    <a:lnTo>
                      <a:pt x="245623" y="157642"/>
                    </a:lnTo>
                    <a:cubicBezTo>
                      <a:pt x="245623" y="180422"/>
                      <a:pt x="219000" y="201745"/>
                      <a:pt x="197301" y="203385"/>
                    </a:cubicBezTo>
                    <a:cubicBezTo>
                      <a:pt x="147702" y="207030"/>
                      <a:pt x="93362" y="200834"/>
                      <a:pt x="43399" y="203021"/>
                    </a:cubicBezTo>
                    <a:cubicBezTo>
                      <a:pt x="24435" y="201745"/>
                      <a:pt x="0" y="176231"/>
                      <a:pt x="0" y="157642"/>
                    </a:cubicBezTo>
                    <a:lnTo>
                      <a:pt x="0" y="0"/>
                    </a:lnTo>
                    <a:lnTo>
                      <a:pt x="245623" y="0"/>
                    </a:lnTo>
                    <a:close/>
                    <a:moveTo>
                      <a:pt x="133843" y="80552"/>
                    </a:moveTo>
                    <a:lnTo>
                      <a:pt x="133843" y="39000"/>
                    </a:lnTo>
                    <a:cubicBezTo>
                      <a:pt x="133843" y="31893"/>
                      <a:pt x="123997" y="27884"/>
                      <a:pt x="117432" y="30799"/>
                    </a:cubicBezTo>
                    <a:cubicBezTo>
                      <a:pt x="110868" y="33715"/>
                      <a:pt x="111962" y="36814"/>
                      <a:pt x="111962" y="37542"/>
                    </a:cubicBezTo>
                    <a:lnTo>
                      <a:pt x="111962" y="80552"/>
                    </a:lnTo>
                    <a:lnTo>
                      <a:pt x="68928" y="80552"/>
                    </a:lnTo>
                    <a:cubicBezTo>
                      <a:pt x="59992" y="80552"/>
                      <a:pt x="58169" y="102422"/>
                      <a:pt x="70204" y="102422"/>
                    </a:cubicBezTo>
                    <a:lnTo>
                      <a:pt x="111779" y="102422"/>
                    </a:lnTo>
                    <a:lnTo>
                      <a:pt x="111779" y="143974"/>
                    </a:lnTo>
                    <a:cubicBezTo>
                      <a:pt x="111779" y="155455"/>
                      <a:pt x="133661" y="155455"/>
                      <a:pt x="133661" y="143974"/>
                    </a:cubicBezTo>
                    <a:lnTo>
                      <a:pt x="133661" y="102422"/>
                    </a:lnTo>
                    <a:lnTo>
                      <a:pt x="175236" y="102422"/>
                    </a:lnTo>
                    <a:cubicBezTo>
                      <a:pt x="187271" y="102422"/>
                      <a:pt x="185630" y="80552"/>
                      <a:pt x="176513" y="80552"/>
                    </a:cubicBezTo>
                    <a:lnTo>
                      <a:pt x="133479" y="80552"/>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48" name="Google Shape;2148;p54">
                <a:extLst>
                  <a:ext uri="{FF2B5EF4-FFF2-40B4-BE49-F238E27FC236}">
                    <a16:creationId xmlns:a16="http://schemas.microsoft.com/office/drawing/2014/main" id="{C1105AE0-843B-3CD6-08DB-BC637ECC77C1}"/>
                  </a:ext>
                </a:extLst>
              </p:cNvPr>
              <p:cNvSpPr/>
              <p:nvPr/>
            </p:nvSpPr>
            <p:spPr>
              <a:xfrm>
                <a:off x="1988748" y="2291754"/>
                <a:ext cx="305797" cy="41005"/>
              </a:xfrm>
              <a:custGeom>
                <a:avLst/>
                <a:gdLst/>
                <a:ahLst/>
                <a:cxnLst/>
                <a:rect l="l" t="t" r="r" b="b"/>
                <a:pathLst>
                  <a:path w="305797" h="41005" extrusionOk="0">
                    <a:moveTo>
                      <a:pt x="0" y="0"/>
                    </a:moveTo>
                    <a:lnTo>
                      <a:pt x="305798" y="0"/>
                    </a:lnTo>
                    <a:lnTo>
                      <a:pt x="305798" y="41005"/>
                    </a:lnTo>
                    <a:lnTo>
                      <a:pt x="0" y="41005"/>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49" name="Google Shape;2149;p54">
                <a:extLst>
                  <a:ext uri="{FF2B5EF4-FFF2-40B4-BE49-F238E27FC236}">
                    <a16:creationId xmlns:a16="http://schemas.microsoft.com/office/drawing/2014/main" id="{74389575-A099-791C-D247-74BACF82819F}"/>
                  </a:ext>
                </a:extLst>
              </p:cNvPr>
              <p:cNvSpPr/>
              <p:nvPr/>
            </p:nvSpPr>
            <p:spPr>
              <a:xfrm>
                <a:off x="2029776" y="2167642"/>
                <a:ext cx="39569" cy="103700"/>
              </a:xfrm>
              <a:custGeom>
                <a:avLst/>
                <a:gdLst/>
                <a:ahLst/>
                <a:cxnLst/>
                <a:rect l="l" t="t" r="r" b="b"/>
                <a:pathLst>
                  <a:path w="39569" h="103700" extrusionOk="0">
                    <a:moveTo>
                      <a:pt x="39570" y="103700"/>
                    </a:moveTo>
                    <a:lnTo>
                      <a:pt x="0" y="103700"/>
                    </a:lnTo>
                    <a:lnTo>
                      <a:pt x="0" y="14400"/>
                    </a:lnTo>
                    <a:cubicBezTo>
                      <a:pt x="0" y="8022"/>
                      <a:pt x="13311" y="-179"/>
                      <a:pt x="19694" y="3"/>
                    </a:cubicBezTo>
                    <a:cubicBezTo>
                      <a:pt x="26076" y="185"/>
                      <a:pt x="39570" y="8204"/>
                      <a:pt x="39570" y="15676"/>
                    </a:cubicBezTo>
                    <a:lnTo>
                      <a:pt x="39570" y="10370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50" name="Google Shape;2150;p54">
                <a:extLst>
                  <a:ext uri="{FF2B5EF4-FFF2-40B4-BE49-F238E27FC236}">
                    <a16:creationId xmlns:a16="http://schemas.microsoft.com/office/drawing/2014/main" id="{AABFE55E-B840-A8FB-1CF0-5429C1063AC6}"/>
                  </a:ext>
                </a:extLst>
              </p:cNvPr>
              <p:cNvSpPr/>
              <p:nvPr/>
            </p:nvSpPr>
            <p:spPr>
              <a:xfrm>
                <a:off x="2214130" y="2167888"/>
                <a:ext cx="39569" cy="103454"/>
              </a:xfrm>
              <a:custGeom>
                <a:avLst/>
                <a:gdLst/>
                <a:ahLst/>
                <a:cxnLst/>
                <a:rect l="l" t="t" r="r" b="b"/>
                <a:pathLst>
                  <a:path w="39569" h="103454" extrusionOk="0">
                    <a:moveTo>
                      <a:pt x="39570" y="103454"/>
                    </a:moveTo>
                    <a:lnTo>
                      <a:pt x="0" y="103454"/>
                    </a:lnTo>
                    <a:lnTo>
                      <a:pt x="0" y="15430"/>
                    </a:lnTo>
                    <a:cubicBezTo>
                      <a:pt x="0" y="13608"/>
                      <a:pt x="5106" y="5953"/>
                      <a:pt x="6929" y="4495"/>
                    </a:cubicBezTo>
                    <a:cubicBezTo>
                      <a:pt x="13859" y="-972"/>
                      <a:pt x="23888" y="-1519"/>
                      <a:pt x="31364" y="3220"/>
                    </a:cubicBezTo>
                    <a:cubicBezTo>
                      <a:pt x="38840" y="7958"/>
                      <a:pt x="39570" y="12332"/>
                      <a:pt x="39570" y="14154"/>
                    </a:cubicBezTo>
                    <a:lnTo>
                      <a:pt x="39570" y="103454"/>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51" name="Google Shape;2151;p54">
                <a:extLst>
                  <a:ext uri="{FF2B5EF4-FFF2-40B4-BE49-F238E27FC236}">
                    <a16:creationId xmlns:a16="http://schemas.microsoft.com/office/drawing/2014/main" id="{433CECE7-F2E7-5366-BE87-788E0676660C}"/>
                  </a:ext>
                </a:extLst>
              </p:cNvPr>
              <p:cNvSpPr/>
              <p:nvPr/>
            </p:nvSpPr>
            <p:spPr>
              <a:xfrm>
                <a:off x="2111650" y="2579519"/>
                <a:ext cx="59992" cy="30942"/>
              </a:xfrm>
              <a:custGeom>
                <a:avLst/>
                <a:gdLst/>
                <a:ahLst/>
                <a:cxnLst/>
                <a:rect l="l" t="t" r="r" b="b"/>
                <a:pathLst>
                  <a:path w="59992" h="30942" extrusionOk="0">
                    <a:moveTo>
                      <a:pt x="59993" y="0"/>
                    </a:moveTo>
                    <a:lnTo>
                      <a:pt x="59993" y="22598"/>
                    </a:lnTo>
                    <a:cubicBezTo>
                      <a:pt x="59993" y="27154"/>
                      <a:pt x="52334" y="29888"/>
                      <a:pt x="48505" y="30253"/>
                    </a:cubicBezTo>
                    <a:cubicBezTo>
                      <a:pt x="39934" y="30982"/>
                      <a:pt x="16958" y="31346"/>
                      <a:pt x="8935" y="30253"/>
                    </a:cubicBezTo>
                    <a:cubicBezTo>
                      <a:pt x="912" y="29159"/>
                      <a:pt x="0" y="25697"/>
                      <a:pt x="0" y="22781"/>
                    </a:cubicBezTo>
                    <a:lnTo>
                      <a:pt x="0" y="182"/>
                    </a:lnTo>
                    <a:lnTo>
                      <a:pt x="59993" y="182"/>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52" name="Google Shape;2152;p54">
                <a:extLst>
                  <a:ext uri="{FF2B5EF4-FFF2-40B4-BE49-F238E27FC236}">
                    <a16:creationId xmlns:a16="http://schemas.microsoft.com/office/drawing/2014/main" id="{E7CB9DE6-85C2-D492-FD3F-85AED6E7EB7A}"/>
                  </a:ext>
                </a:extLst>
              </p:cNvPr>
              <p:cNvSpPr/>
              <p:nvPr/>
            </p:nvSpPr>
            <p:spPr>
              <a:xfrm>
                <a:off x="2080833" y="2384264"/>
                <a:ext cx="122106" cy="122766"/>
              </a:xfrm>
              <a:custGeom>
                <a:avLst/>
                <a:gdLst/>
                <a:ahLst/>
                <a:cxnLst/>
                <a:rect l="l" t="t" r="r" b="b"/>
                <a:pathLst>
                  <a:path w="122106" h="122766" extrusionOk="0">
                    <a:moveTo>
                      <a:pt x="71846" y="50735"/>
                    </a:moveTo>
                    <a:lnTo>
                      <a:pt x="114880" y="50735"/>
                    </a:lnTo>
                    <a:cubicBezTo>
                      <a:pt x="123815" y="50735"/>
                      <a:pt x="125638" y="72604"/>
                      <a:pt x="113603" y="72604"/>
                    </a:cubicBezTo>
                    <a:lnTo>
                      <a:pt x="72028" y="72604"/>
                    </a:lnTo>
                    <a:lnTo>
                      <a:pt x="72028" y="114156"/>
                    </a:lnTo>
                    <a:cubicBezTo>
                      <a:pt x="72028" y="125637"/>
                      <a:pt x="50146" y="125637"/>
                      <a:pt x="50146" y="114156"/>
                    </a:cubicBezTo>
                    <a:lnTo>
                      <a:pt x="50146" y="72604"/>
                    </a:lnTo>
                    <a:lnTo>
                      <a:pt x="8571" y="72604"/>
                    </a:lnTo>
                    <a:cubicBezTo>
                      <a:pt x="-3464" y="72604"/>
                      <a:pt x="-1823" y="50735"/>
                      <a:pt x="7295" y="50735"/>
                    </a:cubicBezTo>
                    <a:lnTo>
                      <a:pt x="50329" y="50735"/>
                    </a:lnTo>
                    <a:lnTo>
                      <a:pt x="50329" y="7725"/>
                    </a:lnTo>
                    <a:cubicBezTo>
                      <a:pt x="50329" y="6814"/>
                      <a:pt x="54523" y="1529"/>
                      <a:pt x="55799" y="982"/>
                    </a:cubicBezTo>
                    <a:cubicBezTo>
                      <a:pt x="62181" y="-1934"/>
                      <a:pt x="72210" y="1893"/>
                      <a:pt x="72210" y="9183"/>
                    </a:cubicBezTo>
                    <a:lnTo>
                      <a:pt x="72210" y="507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49" name="Google Shape;2266;p55">
            <a:extLst>
              <a:ext uri="{FF2B5EF4-FFF2-40B4-BE49-F238E27FC236}">
                <a16:creationId xmlns:a16="http://schemas.microsoft.com/office/drawing/2014/main" id="{A33F5D01-6959-0A13-C84D-05D43EABFFC8}"/>
              </a:ext>
            </a:extLst>
          </p:cNvPr>
          <p:cNvGrpSpPr/>
          <p:nvPr/>
        </p:nvGrpSpPr>
        <p:grpSpPr>
          <a:xfrm>
            <a:off x="3925523" y="8973512"/>
            <a:ext cx="1786282" cy="1256967"/>
            <a:chOff x="5509970" y="3520476"/>
            <a:chExt cx="1786282" cy="1256967"/>
          </a:xfrm>
        </p:grpSpPr>
        <p:sp>
          <p:nvSpPr>
            <p:cNvPr id="50" name="Google Shape;2267;p55">
              <a:extLst>
                <a:ext uri="{FF2B5EF4-FFF2-40B4-BE49-F238E27FC236}">
                  <a16:creationId xmlns:a16="http://schemas.microsoft.com/office/drawing/2014/main" id="{0D688AAA-0193-C8E3-9782-A9B9E7D4142E}"/>
                </a:ext>
              </a:extLst>
            </p:cNvPr>
            <p:cNvSpPr/>
            <p:nvPr/>
          </p:nvSpPr>
          <p:spPr>
            <a:xfrm>
              <a:off x="594591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51" name="Google Shape;2268;p55">
              <a:extLst>
                <a:ext uri="{FF2B5EF4-FFF2-40B4-BE49-F238E27FC236}">
                  <a16:creationId xmlns:a16="http://schemas.microsoft.com/office/drawing/2014/main" id="{BFFF1D52-0B90-365A-44B6-F755CFCF5F5D}"/>
                </a:ext>
              </a:extLst>
            </p:cNvPr>
            <p:cNvSpPr txBox="1"/>
            <p:nvPr/>
          </p:nvSpPr>
          <p:spPr>
            <a:xfrm>
              <a:off x="550997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ENERGY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52" name="Google Shape;2269;p55">
              <a:extLst>
                <a:ext uri="{FF2B5EF4-FFF2-40B4-BE49-F238E27FC236}">
                  <a16:creationId xmlns:a16="http://schemas.microsoft.com/office/drawing/2014/main" id="{F5D69793-21F4-F6CD-6C9F-DB4799421D7D}"/>
                </a:ext>
              </a:extLst>
            </p:cNvPr>
            <p:cNvGrpSpPr/>
            <p:nvPr/>
          </p:nvGrpSpPr>
          <p:grpSpPr>
            <a:xfrm>
              <a:off x="6130819" y="3671640"/>
              <a:ext cx="611866" cy="625271"/>
              <a:chOff x="4551085" y="5160099"/>
              <a:chExt cx="611866" cy="625271"/>
            </a:xfrm>
          </p:grpSpPr>
          <p:sp>
            <p:nvSpPr>
              <p:cNvPr id="53" name="Google Shape;2270;p55">
                <a:extLst>
                  <a:ext uri="{FF2B5EF4-FFF2-40B4-BE49-F238E27FC236}">
                    <a16:creationId xmlns:a16="http://schemas.microsoft.com/office/drawing/2014/main" id="{F75EFA75-09D7-8A59-EA11-B53A69D28A76}"/>
                  </a:ext>
                </a:extLst>
              </p:cNvPr>
              <p:cNvSpPr/>
              <p:nvPr/>
            </p:nvSpPr>
            <p:spPr>
              <a:xfrm>
                <a:off x="4551085" y="5160099"/>
                <a:ext cx="611866" cy="625271"/>
              </a:xfrm>
              <a:custGeom>
                <a:avLst/>
                <a:gdLst/>
                <a:ahLst/>
                <a:cxnLst/>
                <a:rect l="l" t="t" r="r" b="b"/>
                <a:pathLst>
                  <a:path w="611866" h="625271" extrusionOk="0">
                    <a:moveTo>
                      <a:pt x="204007" y="0"/>
                    </a:moveTo>
                    <a:cubicBezTo>
                      <a:pt x="212300" y="1777"/>
                      <a:pt x="221186" y="2370"/>
                      <a:pt x="229875" y="3949"/>
                    </a:cubicBezTo>
                    <a:cubicBezTo>
                      <a:pt x="287929" y="15600"/>
                      <a:pt x="337097" y="52525"/>
                      <a:pt x="360793" y="107223"/>
                    </a:cubicBezTo>
                    <a:cubicBezTo>
                      <a:pt x="383896" y="108408"/>
                      <a:pt x="408974" y="110777"/>
                      <a:pt x="430695" y="100509"/>
                    </a:cubicBezTo>
                    <a:cubicBezTo>
                      <a:pt x="452416" y="90241"/>
                      <a:pt x="453996" y="80960"/>
                      <a:pt x="455181" y="95572"/>
                    </a:cubicBezTo>
                    <a:cubicBezTo>
                      <a:pt x="456366" y="110185"/>
                      <a:pt x="445505" y="129536"/>
                      <a:pt x="442346" y="137632"/>
                    </a:cubicBezTo>
                    <a:cubicBezTo>
                      <a:pt x="431288" y="165672"/>
                      <a:pt x="413121" y="198254"/>
                      <a:pt x="391795" y="219975"/>
                    </a:cubicBezTo>
                    <a:cubicBezTo>
                      <a:pt x="386266" y="225701"/>
                      <a:pt x="371456" y="235179"/>
                      <a:pt x="368099" y="240116"/>
                    </a:cubicBezTo>
                    <a:cubicBezTo>
                      <a:pt x="362768" y="247620"/>
                      <a:pt x="356646" y="269143"/>
                      <a:pt x="350525" y="279806"/>
                    </a:cubicBezTo>
                    <a:cubicBezTo>
                      <a:pt x="331963" y="312388"/>
                      <a:pt x="314586" y="322261"/>
                      <a:pt x="288126" y="345364"/>
                    </a:cubicBezTo>
                    <a:cubicBezTo>
                      <a:pt x="266010" y="364518"/>
                      <a:pt x="250213" y="392953"/>
                      <a:pt x="249226" y="422770"/>
                    </a:cubicBezTo>
                    <a:cubicBezTo>
                      <a:pt x="286547" y="427114"/>
                      <a:pt x="281610" y="479047"/>
                      <a:pt x="244487" y="478850"/>
                    </a:cubicBezTo>
                    <a:cubicBezTo>
                      <a:pt x="240735" y="503730"/>
                      <a:pt x="220199" y="526241"/>
                      <a:pt x="194331" y="527426"/>
                    </a:cubicBezTo>
                    <a:cubicBezTo>
                      <a:pt x="194923" y="541643"/>
                      <a:pt x="192751" y="556058"/>
                      <a:pt x="196503" y="569881"/>
                    </a:cubicBezTo>
                    <a:cubicBezTo>
                      <a:pt x="202427" y="591799"/>
                      <a:pt x="221384" y="607399"/>
                      <a:pt x="243697" y="610361"/>
                    </a:cubicBezTo>
                    <a:cubicBezTo>
                      <a:pt x="309057" y="606411"/>
                      <a:pt x="380144" y="615495"/>
                      <a:pt x="444715" y="610361"/>
                    </a:cubicBezTo>
                    <a:cubicBezTo>
                      <a:pt x="509286" y="605227"/>
                      <a:pt x="491712" y="586665"/>
                      <a:pt x="495068" y="560797"/>
                    </a:cubicBezTo>
                    <a:lnTo>
                      <a:pt x="495068" y="445873"/>
                    </a:lnTo>
                    <a:cubicBezTo>
                      <a:pt x="410554" y="441332"/>
                      <a:pt x="362965" y="346549"/>
                      <a:pt x="410159" y="275067"/>
                    </a:cubicBezTo>
                    <a:cubicBezTo>
                      <a:pt x="457353" y="203585"/>
                      <a:pt x="521924" y="210299"/>
                      <a:pt x="571289" y="251174"/>
                    </a:cubicBezTo>
                    <a:cubicBezTo>
                      <a:pt x="649090" y="315350"/>
                      <a:pt x="607820" y="440147"/>
                      <a:pt x="508496" y="446071"/>
                    </a:cubicBezTo>
                    <a:cubicBezTo>
                      <a:pt x="506719" y="481812"/>
                      <a:pt x="510866" y="519725"/>
                      <a:pt x="508496" y="555071"/>
                    </a:cubicBezTo>
                    <a:cubicBezTo>
                      <a:pt x="506126" y="590417"/>
                      <a:pt x="480456" y="621419"/>
                      <a:pt x="442148" y="623986"/>
                    </a:cubicBezTo>
                    <a:cubicBezTo>
                      <a:pt x="378367" y="628132"/>
                      <a:pt x="310242" y="620629"/>
                      <a:pt x="245869" y="623986"/>
                    </a:cubicBezTo>
                    <a:cubicBezTo>
                      <a:pt x="215460" y="621419"/>
                      <a:pt x="189394" y="600290"/>
                      <a:pt x="182681" y="570078"/>
                    </a:cubicBezTo>
                    <a:cubicBezTo>
                      <a:pt x="179521" y="556058"/>
                      <a:pt x="180903" y="542038"/>
                      <a:pt x="180706" y="527623"/>
                    </a:cubicBezTo>
                    <a:cubicBezTo>
                      <a:pt x="154838" y="526241"/>
                      <a:pt x="134894" y="503928"/>
                      <a:pt x="130550" y="479047"/>
                    </a:cubicBezTo>
                    <a:cubicBezTo>
                      <a:pt x="93427" y="478455"/>
                      <a:pt x="88885" y="427509"/>
                      <a:pt x="126009" y="422375"/>
                    </a:cubicBezTo>
                    <a:lnTo>
                      <a:pt x="126996" y="420993"/>
                    </a:lnTo>
                    <a:cubicBezTo>
                      <a:pt x="126601" y="391176"/>
                      <a:pt x="109422" y="366295"/>
                      <a:pt x="88096" y="346746"/>
                    </a:cubicBezTo>
                    <a:cubicBezTo>
                      <a:pt x="49788" y="311400"/>
                      <a:pt x="24117" y="294024"/>
                      <a:pt x="8320" y="240116"/>
                    </a:cubicBezTo>
                    <a:cubicBezTo>
                      <a:pt x="-26039" y="122033"/>
                      <a:pt x="49393" y="8886"/>
                      <a:pt x="172413" y="0"/>
                    </a:cubicBezTo>
                    <a:lnTo>
                      <a:pt x="204007" y="0"/>
                    </a:lnTo>
                    <a:close/>
                    <a:moveTo>
                      <a:pt x="140621" y="421388"/>
                    </a:moveTo>
                    <a:lnTo>
                      <a:pt x="163724" y="421388"/>
                    </a:lnTo>
                    <a:lnTo>
                      <a:pt x="163724" y="342797"/>
                    </a:lnTo>
                    <a:cubicBezTo>
                      <a:pt x="163724" y="335491"/>
                      <a:pt x="176362" y="324828"/>
                      <a:pt x="183273" y="323051"/>
                    </a:cubicBezTo>
                    <a:cubicBezTo>
                      <a:pt x="184063" y="290667"/>
                      <a:pt x="179521" y="258085"/>
                      <a:pt x="183273" y="225899"/>
                    </a:cubicBezTo>
                    <a:cubicBezTo>
                      <a:pt x="192356" y="145531"/>
                      <a:pt x="266405" y="93598"/>
                      <a:pt x="345193" y="105841"/>
                    </a:cubicBezTo>
                    <a:cubicBezTo>
                      <a:pt x="285954" y="-20339"/>
                      <a:pt x="83356" y="-17574"/>
                      <a:pt x="28264" y="111172"/>
                    </a:cubicBezTo>
                    <a:cubicBezTo>
                      <a:pt x="2199" y="171991"/>
                      <a:pt x="11085" y="245053"/>
                      <a:pt x="52947" y="296393"/>
                    </a:cubicBezTo>
                    <a:cubicBezTo>
                      <a:pt x="73483" y="321471"/>
                      <a:pt x="102905" y="337071"/>
                      <a:pt x="121467" y="364321"/>
                    </a:cubicBezTo>
                    <a:cubicBezTo>
                      <a:pt x="140028" y="391571"/>
                      <a:pt x="139436" y="400259"/>
                      <a:pt x="140621" y="421190"/>
                    </a:cubicBezTo>
                    <a:close/>
                    <a:moveTo>
                      <a:pt x="436619" y="111962"/>
                    </a:moveTo>
                    <a:cubicBezTo>
                      <a:pt x="391597" y="132696"/>
                      <a:pt x="341837" y="110580"/>
                      <a:pt x="295038" y="119663"/>
                    </a:cubicBezTo>
                    <a:cubicBezTo>
                      <a:pt x="248239" y="128746"/>
                      <a:pt x="233231" y="147111"/>
                      <a:pt x="214867" y="174163"/>
                    </a:cubicBezTo>
                    <a:cubicBezTo>
                      <a:pt x="229480" y="171004"/>
                      <a:pt x="244289" y="171201"/>
                      <a:pt x="259099" y="172781"/>
                    </a:cubicBezTo>
                    <a:cubicBezTo>
                      <a:pt x="266208" y="163105"/>
                      <a:pt x="283387" y="142371"/>
                      <a:pt x="296025" y="141384"/>
                    </a:cubicBezTo>
                    <a:cubicBezTo>
                      <a:pt x="308663" y="140397"/>
                      <a:pt x="304318" y="146518"/>
                      <a:pt x="302146" y="151060"/>
                    </a:cubicBezTo>
                    <a:cubicBezTo>
                      <a:pt x="299974" y="155601"/>
                      <a:pt x="285362" y="161723"/>
                      <a:pt x="282005" y="165080"/>
                    </a:cubicBezTo>
                    <a:cubicBezTo>
                      <a:pt x="278648" y="168437"/>
                      <a:pt x="273909" y="174558"/>
                      <a:pt x="274699" y="175545"/>
                    </a:cubicBezTo>
                    <a:cubicBezTo>
                      <a:pt x="292471" y="178310"/>
                      <a:pt x="313402" y="182457"/>
                      <a:pt x="330779" y="176138"/>
                    </a:cubicBezTo>
                    <a:cubicBezTo>
                      <a:pt x="348155" y="169819"/>
                      <a:pt x="348748" y="162118"/>
                      <a:pt x="353882" y="167647"/>
                    </a:cubicBezTo>
                    <a:cubicBezTo>
                      <a:pt x="361188" y="174953"/>
                      <a:pt x="346181" y="183641"/>
                      <a:pt x="340652" y="186208"/>
                    </a:cubicBezTo>
                    <a:cubicBezTo>
                      <a:pt x="328409" y="192132"/>
                      <a:pt x="314784" y="193120"/>
                      <a:pt x="301356" y="192725"/>
                    </a:cubicBezTo>
                    <a:cubicBezTo>
                      <a:pt x="301751" y="200426"/>
                      <a:pt x="336110" y="220172"/>
                      <a:pt x="318338" y="225109"/>
                    </a:cubicBezTo>
                    <a:cubicBezTo>
                      <a:pt x="313994" y="226294"/>
                      <a:pt x="306885" y="219580"/>
                      <a:pt x="303726" y="216420"/>
                    </a:cubicBezTo>
                    <a:cubicBezTo>
                      <a:pt x="300567" y="213261"/>
                      <a:pt x="296222" y="208324"/>
                      <a:pt x="292865" y="204178"/>
                    </a:cubicBezTo>
                    <a:cubicBezTo>
                      <a:pt x="289509" y="200031"/>
                      <a:pt x="286744" y="194304"/>
                      <a:pt x="284375" y="191935"/>
                    </a:cubicBezTo>
                    <a:cubicBezTo>
                      <a:pt x="282005" y="189565"/>
                      <a:pt x="259099" y="185813"/>
                      <a:pt x="253175" y="185221"/>
                    </a:cubicBezTo>
                    <a:cubicBezTo>
                      <a:pt x="238958" y="184036"/>
                      <a:pt x="224346" y="184036"/>
                      <a:pt x="211313" y="190158"/>
                    </a:cubicBezTo>
                    <a:cubicBezTo>
                      <a:pt x="223556" y="232020"/>
                      <a:pt x="270157" y="252754"/>
                      <a:pt x="311625" y="247225"/>
                    </a:cubicBezTo>
                    <a:cubicBezTo>
                      <a:pt x="376393" y="238536"/>
                      <a:pt x="420427" y="170214"/>
                      <a:pt x="436619" y="112159"/>
                    </a:cubicBezTo>
                    <a:close/>
                    <a:moveTo>
                      <a:pt x="211313" y="341612"/>
                    </a:moveTo>
                    <a:lnTo>
                      <a:pt x="211313" y="421388"/>
                    </a:lnTo>
                    <a:lnTo>
                      <a:pt x="235601" y="421388"/>
                    </a:lnTo>
                    <a:cubicBezTo>
                      <a:pt x="238168" y="388016"/>
                      <a:pt x="253965" y="358002"/>
                      <a:pt x="278846" y="336083"/>
                    </a:cubicBezTo>
                    <a:cubicBezTo>
                      <a:pt x="287929" y="328185"/>
                      <a:pt x="298789" y="321866"/>
                      <a:pt x="307478" y="313573"/>
                    </a:cubicBezTo>
                    <a:cubicBezTo>
                      <a:pt x="325644" y="296591"/>
                      <a:pt x="341244" y="272895"/>
                      <a:pt x="350130" y="249594"/>
                    </a:cubicBezTo>
                    <a:cubicBezTo>
                      <a:pt x="297407" y="273685"/>
                      <a:pt x="226913" y="258875"/>
                      <a:pt x="202230" y="203388"/>
                    </a:cubicBezTo>
                    <a:cubicBezTo>
                      <a:pt x="199070" y="204770"/>
                      <a:pt x="195713" y="228861"/>
                      <a:pt x="195516" y="233205"/>
                    </a:cubicBezTo>
                    <a:cubicBezTo>
                      <a:pt x="193541" y="262824"/>
                      <a:pt x="196701" y="295406"/>
                      <a:pt x="196108" y="325223"/>
                    </a:cubicBezTo>
                    <a:cubicBezTo>
                      <a:pt x="201637" y="327000"/>
                      <a:pt x="210326" y="335886"/>
                      <a:pt x="211313" y="341612"/>
                    </a:cubicBezTo>
                    <a:close/>
                    <a:moveTo>
                      <a:pt x="497438" y="239129"/>
                    </a:moveTo>
                    <a:cubicBezTo>
                      <a:pt x="427338" y="241893"/>
                      <a:pt x="382909" y="318904"/>
                      <a:pt x="415491" y="381303"/>
                    </a:cubicBezTo>
                    <a:cubicBezTo>
                      <a:pt x="450244" y="448243"/>
                      <a:pt x="546409" y="451402"/>
                      <a:pt x="585112" y="386437"/>
                    </a:cubicBezTo>
                    <a:cubicBezTo>
                      <a:pt x="625000" y="319891"/>
                      <a:pt x="574251" y="236167"/>
                      <a:pt x="497438" y="239129"/>
                    </a:cubicBezTo>
                    <a:close/>
                    <a:moveTo>
                      <a:pt x="197885" y="421388"/>
                    </a:moveTo>
                    <a:lnTo>
                      <a:pt x="197885" y="342797"/>
                    </a:lnTo>
                    <a:cubicBezTo>
                      <a:pt x="197885" y="340823"/>
                      <a:pt x="190382" y="336281"/>
                      <a:pt x="187617" y="336281"/>
                    </a:cubicBezTo>
                    <a:cubicBezTo>
                      <a:pt x="184853" y="336281"/>
                      <a:pt x="177349" y="341020"/>
                      <a:pt x="177349" y="343982"/>
                    </a:cubicBezTo>
                    <a:lnTo>
                      <a:pt x="177349" y="421388"/>
                    </a:lnTo>
                    <a:lnTo>
                      <a:pt x="198083" y="421388"/>
                    </a:lnTo>
                    <a:close/>
                    <a:moveTo>
                      <a:pt x="257322" y="438765"/>
                    </a:moveTo>
                    <a:cubicBezTo>
                      <a:pt x="254557" y="436000"/>
                      <a:pt x="250016" y="435013"/>
                      <a:pt x="246264" y="434618"/>
                    </a:cubicBezTo>
                    <a:cubicBezTo>
                      <a:pt x="208548" y="431063"/>
                      <a:pt x="165304" y="437185"/>
                      <a:pt x="126996" y="434618"/>
                    </a:cubicBezTo>
                    <a:cubicBezTo>
                      <a:pt x="110211" y="437975"/>
                      <a:pt x="109224" y="460288"/>
                      <a:pt x="125811" y="464830"/>
                    </a:cubicBezTo>
                    <a:lnTo>
                      <a:pt x="250016" y="464830"/>
                    </a:lnTo>
                    <a:cubicBezTo>
                      <a:pt x="261864" y="463053"/>
                      <a:pt x="265813" y="446268"/>
                      <a:pt x="257519" y="438567"/>
                    </a:cubicBezTo>
                    <a:close/>
                    <a:moveTo>
                      <a:pt x="230862" y="478652"/>
                    </a:moveTo>
                    <a:lnTo>
                      <a:pt x="144373" y="478652"/>
                    </a:lnTo>
                    <a:cubicBezTo>
                      <a:pt x="153259" y="527228"/>
                      <a:pt x="222173" y="527228"/>
                      <a:pt x="230862" y="478652"/>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4" name="Google Shape;2271;p55">
                <a:extLst>
                  <a:ext uri="{FF2B5EF4-FFF2-40B4-BE49-F238E27FC236}">
                    <a16:creationId xmlns:a16="http://schemas.microsoft.com/office/drawing/2014/main" id="{F9A2B783-64AD-33F8-A039-7C418F1F63BA}"/>
                  </a:ext>
                </a:extLst>
              </p:cNvPr>
              <p:cNvSpPr/>
              <p:nvPr/>
            </p:nvSpPr>
            <p:spPr>
              <a:xfrm>
                <a:off x="4762398" y="5271863"/>
                <a:ext cx="225306" cy="136141"/>
              </a:xfrm>
              <a:custGeom>
                <a:avLst/>
                <a:gdLst/>
                <a:ahLst/>
                <a:cxnLst/>
                <a:rect l="l" t="t" r="r" b="b"/>
                <a:pathLst>
                  <a:path w="225306" h="136141" extrusionOk="0">
                    <a:moveTo>
                      <a:pt x="225306" y="197"/>
                    </a:moveTo>
                    <a:cubicBezTo>
                      <a:pt x="209114" y="58252"/>
                      <a:pt x="165080" y="126574"/>
                      <a:pt x="100312" y="135263"/>
                    </a:cubicBezTo>
                    <a:cubicBezTo>
                      <a:pt x="58844" y="140792"/>
                      <a:pt x="12243" y="120058"/>
                      <a:pt x="0" y="78196"/>
                    </a:cubicBezTo>
                    <a:cubicBezTo>
                      <a:pt x="13033" y="72074"/>
                      <a:pt x="27842" y="72074"/>
                      <a:pt x="41862" y="73259"/>
                    </a:cubicBezTo>
                    <a:cubicBezTo>
                      <a:pt x="47786" y="73851"/>
                      <a:pt x="69705" y="76813"/>
                      <a:pt x="73062" y="79973"/>
                    </a:cubicBezTo>
                    <a:cubicBezTo>
                      <a:pt x="76419" y="83132"/>
                      <a:pt x="78788" y="88859"/>
                      <a:pt x="81553" y="92216"/>
                    </a:cubicBezTo>
                    <a:cubicBezTo>
                      <a:pt x="84317" y="95572"/>
                      <a:pt x="88464" y="100707"/>
                      <a:pt x="92413" y="104458"/>
                    </a:cubicBezTo>
                    <a:cubicBezTo>
                      <a:pt x="96362" y="108210"/>
                      <a:pt x="102879" y="114332"/>
                      <a:pt x="107025" y="113147"/>
                    </a:cubicBezTo>
                    <a:cubicBezTo>
                      <a:pt x="124797" y="108210"/>
                      <a:pt x="90241" y="88464"/>
                      <a:pt x="90044" y="80763"/>
                    </a:cubicBezTo>
                    <a:cubicBezTo>
                      <a:pt x="103274" y="81158"/>
                      <a:pt x="117096" y="80170"/>
                      <a:pt x="129339" y="74246"/>
                    </a:cubicBezTo>
                    <a:cubicBezTo>
                      <a:pt x="134868" y="71679"/>
                      <a:pt x="149678" y="62991"/>
                      <a:pt x="142569" y="55685"/>
                    </a:cubicBezTo>
                    <a:cubicBezTo>
                      <a:pt x="137237" y="50353"/>
                      <a:pt x="125982" y="61806"/>
                      <a:pt x="119466" y="64176"/>
                    </a:cubicBezTo>
                    <a:cubicBezTo>
                      <a:pt x="102089" y="70495"/>
                      <a:pt x="81158" y="66348"/>
                      <a:pt x="63386" y="63583"/>
                    </a:cubicBezTo>
                    <a:cubicBezTo>
                      <a:pt x="62596" y="62793"/>
                      <a:pt x="69705" y="54105"/>
                      <a:pt x="70692" y="53118"/>
                    </a:cubicBezTo>
                    <a:cubicBezTo>
                      <a:pt x="74049" y="49958"/>
                      <a:pt x="90044" y="40678"/>
                      <a:pt x="90833" y="39098"/>
                    </a:cubicBezTo>
                    <a:cubicBezTo>
                      <a:pt x="93005" y="34556"/>
                      <a:pt x="90438" y="28830"/>
                      <a:pt x="84712" y="29422"/>
                    </a:cubicBezTo>
                    <a:cubicBezTo>
                      <a:pt x="72272" y="30607"/>
                      <a:pt x="54895" y="51143"/>
                      <a:pt x="47786" y="60819"/>
                    </a:cubicBezTo>
                    <a:cubicBezTo>
                      <a:pt x="32976" y="59239"/>
                      <a:pt x="18167" y="59042"/>
                      <a:pt x="3554" y="62201"/>
                    </a:cubicBezTo>
                    <a:cubicBezTo>
                      <a:pt x="21918" y="35149"/>
                      <a:pt x="51341" y="14020"/>
                      <a:pt x="83725" y="7701"/>
                    </a:cubicBezTo>
                    <a:cubicBezTo>
                      <a:pt x="130524" y="-1382"/>
                      <a:pt x="180087" y="20734"/>
                      <a:pt x="225306" y="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5" name="Google Shape;2272;p55">
                <a:extLst>
                  <a:ext uri="{FF2B5EF4-FFF2-40B4-BE49-F238E27FC236}">
                    <a16:creationId xmlns:a16="http://schemas.microsoft.com/office/drawing/2014/main" id="{1C4BAFC8-A29A-4FE4-7C40-49EABDB41280}"/>
                  </a:ext>
                </a:extLst>
              </p:cNvPr>
              <p:cNvSpPr/>
              <p:nvPr/>
            </p:nvSpPr>
            <p:spPr>
              <a:xfrm>
                <a:off x="4728237" y="5496380"/>
                <a:ext cx="20733" cy="85106"/>
              </a:xfrm>
              <a:custGeom>
                <a:avLst/>
                <a:gdLst/>
                <a:ahLst/>
                <a:cxnLst/>
                <a:rect l="l" t="t" r="r" b="b"/>
                <a:pathLst>
                  <a:path w="20733" h="85106" extrusionOk="0">
                    <a:moveTo>
                      <a:pt x="20734" y="85107"/>
                    </a:moveTo>
                    <a:lnTo>
                      <a:pt x="0" y="85107"/>
                    </a:lnTo>
                    <a:lnTo>
                      <a:pt x="0" y="7701"/>
                    </a:lnTo>
                    <a:cubicBezTo>
                      <a:pt x="0" y="4542"/>
                      <a:pt x="6911" y="0"/>
                      <a:pt x="10268" y="0"/>
                    </a:cubicBezTo>
                    <a:cubicBezTo>
                      <a:pt x="13625" y="0"/>
                      <a:pt x="20536" y="4542"/>
                      <a:pt x="20536" y="6516"/>
                    </a:cubicBezTo>
                    <a:lnTo>
                      <a:pt x="20536" y="85107"/>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6" name="Google Shape;2273;p55">
                <a:extLst>
                  <a:ext uri="{FF2B5EF4-FFF2-40B4-BE49-F238E27FC236}">
                    <a16:creationId xmlns:a16="http://schemas.microsoft.com/office/drawing/2014/main" id="{43E066D3-04B0-E62F-A88F-72E92393B433}"/>
                  </a:ext>
                </a:extLst>
              </p:cNvPr>
              <p:cNvSpPr/>
              <p:nvPr/>
            </p:nvSpPr>
            <p:spPr>
              <a:xfrm>
                <a:off x="5003540" y="5425549"/>
                <a:ext cx="98679" cy="136296"/>
              </a:xfrm>
              <a:custGeom>
                <a:avLst/>
                <a:gdLst/>
                <a:ahLst/>
                <a:cxnLst/>
                <a:rect l="l" t="t" r="r" b="b"/>
                <a:pathLst>
                  <a:path w="98679" h="136296" extrusionOk="0">
                    <a:moveTo>
                      <a:pt x="63347" y="53652"/>
                    </a:moveTo>
                    <a:lnTo>
                      <a:pt x="91980" y="53652"/>
                    </a:lnTo>
                    <a:cubicBezTo>
                      <a:pt x="96324" y="53652"/>
                      <a:pt x="100668" y="60168"/>
                      <a:pt x="97706" y="64315"/>
                    </a:cubicBezTo>
                    <a:lnTo>
                      <a:pt x="42219" y="135599"/>
                    </a:lnTo>
                    <a:cubicBezTo>
                      <a:pt x="37677" y="137771"/>
                      <a:pt x="33728" y="134612"/>
                      <a:pt x="32938" y="129675"/>
                    </a:cubicBezTo>
                    <a:cubicBezTo>
                      <a:pt x="30963" y="117038"/>
                      <a:pt x="36295" y="99858"/>
                      <a:pt x="34123" y="86431"/>
                    </a:cubicBezTo>
                    <a:lnTo>
                      <a:pt x="4306" y="86431"/>
                    </a:lnTo>
                    <a:cubicBezTo>
                      <a:pt x="949" y="86431"/>
                      <a:pt x="-1223" y="79717"/>
                      <a:pt x="751" y="76755"/>
                    </a:cubicBezTo>
                    <a:cubicBezTo>
                      <a:pt x="17931" y="56021"/>
                      <a:pt x="32543" y="31536"/>
                      <a:pt x="49525" y="11000"/>
                    </a:cubicBezTo>
                    <a:cubicBezTo>
                      <a:pt x="66507" y="-9537"/>
                      <a:pt x="54659" y="4681"/>
                      <a:pt x="60188" y="6260"/>
                    </a:cubicBezTo>
                    <a:cubicBezTo>
                      <a:pt x="65717" y="7840"/>
                      <a:pt x="63545" y="8630"/>
                      <a:pt x="63545" y="9025"/>
                    </a:cubicBezTo>
                    <a:lnTo>
                      <a:pt x="63545" y="53454"/>
                    </a:lnTo>
                    <a:close/>
                    <a:moveTo>
                      <a:pt x="51302" y="32918"/>
                    </a:moveTo>
                    <a:lnTo>
                      <a:pt x="19708" y="73201"/>
                    </a:lnTo>
                    <a:lnTo>
                      <a:pt x="41034" y="73201"/>
                    </a:lnTo>
                    <a:cubicBezTo>
                      <a:pt x="52882" y="73201"/>
                      <a:pt x="45773" y="101241"/>
                      <a:pt x="47155" y="108547"/>
                    </a:cubicBezTo>
                    <a:lnTo>
                      <a:pt x="78157" y="67079"/>
                    </a:lnTo>
                    <a:lnTo>
                      <a:pt x="54462" y="67079"/>
                    </a:lnTo>
                    <a:cubicBezTo>
                      <a:pt x="54264" y="67079"/>
                      <a:pt x="51500" y="64315"/>
                      <a:pt x="51500" y="64117"/>
                    </a:cubicBezTo>
                    <a:lnTo>
                      <a:pt x="51500" y="3311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7" name="Google Shape;2274;p55">
                <a:extLst>
                  <a:ext uri="{FF2B5EF4-FFF2-40B4-BE49-F238E27FC236}">
                    <a16:creationId xmlns:a16="http://schemas.microsoft.com/office/drawing/2014/main" id="{F06933BB-DE7C-C9E4-73AB-5BEE70EA852E}"/>
                  </a:ext>
                </a:extLst>
              </p:cNvPr>
              <p:cNvSpPr/>
              <p:nvPr/>
            </p:nvSpPr>
            <p:spPr>
              <a:xfrm>
                <a:off x="5023050" y="5458269"/>
                <a:ext cx="58449" cy="75628"/>
              </a:xfrm>
              <a:custGeom>
                <a:avLst/>
                <a:gdLst/>
                <a:ahLst/>
                <a:cxnLst/>
                <a:rect l="l" t="t" r="r" b="b"/>
                <a:pathLst>
                  <a:path w="58449" h="75628" extrusionOk="0">
                    <a:moveTo>
                      <a:pt x="31792" y="197"/>
                    </a:moveTo>
                    <a:lnTo>
                      <a:pt x="31792" y="31199"/>
                    </a:lnTo>
                    <a:cubicBezTo>
                      <a:pt x="31792" y="31397"/>
                      <a:pt x="34556" y="34161"/>
                      <a:pt x="34754" y="34161"/>
                    </a:cubicBezTo>
                    <a:lnTo>
                      <a:pt x="58449" y="34161"/>
                    </a:lnTo>
                    <a:lnTo>
                      <a:pt x="27447" y="75629"/>
                    </a:lnTo>
                    <a:cubicBezTo>
                      <a:pt x="26065" y="68322"/>
                      <a:pt x="33174" y="40283"/>
                      <a:pt x="21326" y="40283"/>
                    </a:cubicBezTo>
                    <a:lnTo>
                      <a:pt x="0" y="40283"/>
                    </a:lnTo>
                    <a:lnTo>
                      <a:pt x="31594" y="0"/>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58" name="Google Shape;928;p19">
            <a:extLst>
              <a:ext uri="{FF2B5EF4-FFF2-40B4-BE49-F238E27FC236}">
                <a16:creationId xmlns:a16="http://schemas.microsoft.com/office/drawing/2014/main" id="{770B502B-BEC1-D830-9D0C-735731DDB486}"/>
              </a:ext>
            </a:extLst>
          </p:cNvPr>
          <p:cNvGrpSpPr/>
          <p:nvPr/>
        </p:nvGrpSpPr>
        <p:grpSpPr>
          <a:xfrm>
            <a:off x="2490433" y="8973512"/>
            <a:ext cx="1786282" cy="1256967"/>
            <a:chOff x="5509970" y="5194460"/>
            <a:chExt cx="1786282" cy="1256967"/>
          </a:xfrm>
        </p:grpSpPr>
        <p:sp>
          <p:nvSpPr>
            <p:cNvPr id="59" name="Google Shape;929;p19">
              <a:extLst>
                <a:ext uri="{FF2B5EF4-FFF2-40B4-BE49-F238E27FC236}">
                  <a16:creationId xmlns:a16="http://schemas.microsoft.com/office/drawing/2014/main" id="{74AB9218-8C2A-D54E-980B-940D268FBA68}"/>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0" name="Google Shape;930;p19">
              <a:extLst>
                <a:ext uri="{FF2B5EF4-FFF2-40B4-BE49-F238E27FC236}">
                  <a16:creationId xmlns:a16="http://schemas.microsoft.com/office/drawing/2014/main" id="{2E31023B-E61C-5C0F-F607-92F9987D1DD6}"/>
                </a:ext>
              </a:extLst>
            </p:cNvPr>
            <p:cNvSpPr txBox="1"/>
            <p:nvPr/>
          </p:nvSpPr>
          <p:spPr>
            <a:xfrm>
              <a:off x="550997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BEST PRACTICES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61" name="Google Shape;931;p19">
              <a:extLst>
                <a:ext uri="{FF2B5EF4-FFF2-40B4-BE49-F238E27FC236}">
                  <a16:creationId xmlns:a16="http://schemas.microsoft.com/office/drawing/2014/main" id="{54E26240-D0A7-BC7D-3FD6-41DB5F2BD9A0}"/>
                </a:ext>
              </a:extLst>
            </p:cNvPr>
            <p:cNvGrpSpPr/>
            <p:nvPr/>
          </p:nvGrpSpPr>
          <p:grpSpPr>
            <a:xfrm>
              <a:off x="6038113" y="5415851"/>
              <a:ext cx="729996" cy="523718"/>
              <a:chOff x="3454400" y="159975"/>
              <a:chExt cx="4578885" cy="3280548"/>
            </a:xfrm>
          </p:grpSpPr>
          <p:sp>
            <p:nvSpPr>
              <p:cNvPr id="62" name="Google Shape;932;p19">
                <a:extLst>
                  <a:ext uri="{FF2B5EF4-FFF2-40B4-BE49-F238E27FC236}">
                    <a16:creationId xmlns:a16="http://schemas.microsoft.com/office/drawing/2014/main" id="{54F2F172-3EC3-CE90-1C3F-75EE04370F3B}"/>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63" name="Google Shape;933;p19">
                <a:extLst>
                  <a:ext uri="{FF2B5EF4-FFF2-40B4-BE49-F238E27FC236}">
                    <a16:creationId xmlns:a16="http://schemas.microsoft.com/office/drawing/2014/main" id="{92FE35A3-E86E-F98E-D3D1-4720F6317141}"/>
                  </a:ext>
                </a:extLst>
              </p:cNvPr>
              <p:cNvGrpSpPr/>
              <p:nvPr/>
            </p:nvGrpSpPr>
            <p:grpSpPr>
              <a:xfrm>
                <a:off x="3454400" y="159975"/>
                <a:ext cx="4578885" cy="3280548"/>
                <a:chOff x="3454400" y="159975"/>
                <a:chExt cx="4578885" cy="3280548"/>
              </a:xfrm>
            </p:grpSpPr>
            <p:sp>
              <p:nvSpPr>
                <p:cNvPr id="64" name="Google Shape;934;p19">
                  <a:extLst>
                    <a:ext uri="{FF2B5EF4-FFF2-40B4-BE49-F238E27FC236}">
                      <a16:creationId xmlns:a16="http://schemas.microsoft.com/office/drawing/2014/main" id="{3079C760-DC8B-9470-04C8-9A808E5677B4}"/>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 name="Google Shape;935;p19">
                  <a:extLst>
                    <a:ext uri="{FF2B5EF4-FFF2-40B4-BE49-F238E27FC236}">
                      <a16:creationId xmlns:a16="http://schemas.microsoft.com/office/drawing/2014/main" id="{466B456E-DD2F-3C41-A917-BEB215B56BF6}"/>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6" name="Google Shape;936;p19">
                  <a:extLst>
                    <a:ext uri="{FF2B5EF4-FFF2-40B4-BE49-F238E27FC236}">
                      <a16:creationId xmlns:a16="http://schemas.microsoft.com/office/drawing/2014/main" id="{8F1811EB-7B0F-33E6-EBB2-9F44B984FFAE}"/>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7" name="Google Shape;937;p19">
                  <a:extLst>
                    <a:ext uri="{FF2B5EF4-FFF2-40B4-BE49-F238E27FC236}">
                      <a16:creationId xmlns:a16="http://schemas.microsoft.com/office/drawing/2014/main" id="{30613FC4-0136-A0B6-23D0-7DA3D5D63ECB}"/>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8" name="Google Shape;938;p19">
                  <a:extLst>
                    <a:ext uri="{FF2B5EF4-FFF2-40B4-BE49-F238E27FC236}">
                      <a16:creationId xmlns:a16="http://schemas.microsoft.com/office/drawing/2014/main" id="{AB758AC8-0DDB-1829-B857-E43FD8876B30}"/>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9" name="Google Shape;939;p19">
                  <a:extLst>
                    <a:ext uri="{FF2B5EF4-FFF2-40B4-BE49-F238E27FC236}">
                      <a16:creationId xmlns:a16="http://schemas.microsoft.com/office/drawing/2014/main" id="{1A3F94D5-5B85-3910-2179-10662A6B8792}"/>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70" name="Google Shape;940;p19">
                  <a:extLst>
                    <a:ext uri="{FF2B5EF4-FFF2-40B4-BE49-F238E27FC236}">
                      <a16:creationId xmlns:a16="http://schemas.microsoft.com/office/drawing/2014/main" id="{F62570E4-140B-FB37-9C4A-EC03CA1A2D2A}"/>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sp>
        <p:nvSpPr>
          <p:cNvPr id="5" name="Text Placeholder 6">
            <a:extLst>
              <a:ext uri="{FF2B5EF4-FFF2-40B4-BE49-F238E27FC236}">
                <a16:creationId xmlns:a16="http://schemas.microsoft.com/office/drawing/2014/main" id="{EE46FF6A-0A7D-B32F-FB65-3B9833E2D14F}"/>
              </a:ext>
            </a:extLst>
          </p:cNvPr>
          <p:cNvSpPr txBox="1">
            <a:spLocks/>
          </p:cNvSpPr>
          <p:nvPr/>
        </p:nvSpPr>
        <p:spPr>
          <a:xfrm>
            <a:off x="941232" y="2569043"/>
            <a:ext cx="6293777" cy="92682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After completing these activities, students will be able to identify the environmental effects of transportation systems, identify the risks on climate and health, know the current strategies to solve this issues and develop sustainable transportation systems.</a:t>
            </a: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endParaRPr lang="en-GB" sz="1400" b="1" i="1" noProof="0" dirty="0">
              <a:latin typeface="Calibri" panose="020F0502020204030204" pitchFamily="34" charset="0"/>
              <a:cs typeface="Calibri" panose="020F0502020204030204" pitchFamily="34" charset="0"/>
            </a:endParaRPr>
          </a:p>
        </p:txBody>
      </p:sp>
      <p:sp>
        <p:nvSpPr>
          <p:cNvPr id="6" name="Text Placeholder 4">
            <a:extLst>
              <a:ext uri="{FF2B5EF4-FFF2-40B4-BE49-F238E27FC236}">
                <a16:creationId xmlns:a16="http://schemas.microsoft.com/office/drawing/2014/main" id="{B9331AB7-C174-29E1-40D7-89DC9CFC6677}"/>
              </a:ext>
            </a:extLst>
          </p:cNvPr>
          <p:cNvSpPr txBox="1">
            <a:spLocks/>
          </p:cNvSpPr>
          <p:nvPr/>
        </p:nvSpPr>
        <p:spPr>
          <a:xfrm>
            <a:off x="851122" y="1971837"/>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cxnSp>
        <p:nvCxnSpPr>
          <p:cNvPr id="7" name="Straight Connector 6">
            <a:extLst>
              <a:ext uri="{FF2B5EF4-FFF2-40B4-BE49-F238E27FC236}">
                <a16:creationId xmlns:a16="http://schemas.microsoft.com/office/drawing/2014/main" id="{A538FB9C-517C-F660-BEDA-535A4EC0D1F5}"/>
              </a:ext>
            </a:extLst>
          </p:cNvPr>
          <p:cNvCxnSpPr>
            <a:cxnSpLocks/>
          </p:cNvCxnSpPr>
          <p:nvPr/>
        </p:nvCxnSpPr>
        <p:spPr>
          <a:xfrm flipH="1">
            <a:off x="851122" y="8575167"/>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2939E1A-6063-E07C-A4C2-4A95BAB33E91}"/>
              </a:ext>
            </a:extLst>
          </p:cNvPr>
          <p:cNvSpPr txBox="1"/>
          <p:nvPr/>
        </p:nvSpPr>
        <p:spPr>
          <a:xfrm>
            <a:off x="1423257" y="8410376"/>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10" name="Straight Connector 9">
            <a:extLst>
              <a:ext uri="{FF2B5EF4-FFF2-40B4-BE49-F238E27FC236}">
                <a16:creationId xmlns:a16="http://schemas.microsoft.com/office/drawing/2014/main" id="{BDAED021-BECF-8A3B-8772-AED48B283BF7}"/>
              </a:ext>
            </a:extLst>
          </p:cNvPr>
          <p:cNvCxnSpPr>
            <a:cxnSpLocks/>
          </p:cNvCxnSpPr>
          <p:nvPr/>
        </p:nvCxnSpPr>
        <p:spPr>
          <a:xfrm flipH="1">
            <a:off x="584985" y="644235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1" name="Google Shape;2576;p66">
            <a:extLst>
              <a:ext uri="{FF2B5EF4-FFF2-40B4-BE49-F238E27FC236}">
                <a16:creationId xmlns:a16="http://schemas.microsoft.com/office/drawing/2014/main" id="{7B91F5A7-E90A-CC81-18B8-AA9D43E31F3A}"/>
              </a:ext>
            </a:extLst>
          </p:cNvPr>
          <p:cNvSpPr txBox="1"/>
          <p:nvPr/>
        </p:nvSpPr>
        <p:spPr>
          <a:xfrm>
            <a:off x="55115" y="6269213"/>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 / Specific 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noProof="0" dirty="0">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47EF1BE0-B8BE-0913-CA39-F85092BA9EB1}"/>
              </a:ext>
            </a:extLst>
          </p:cNvPr>
          <p:cNvCxnSpPr>
            <a:cxnSpLocks/>
          </p:cNvCxnSpPr>
          <p:nvPr/>
        </p:nvCxnSpPr>
        <p:spPr>
          <a:xfrm flipH="1">
            <a:off x="574438" y="4196307"/>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5" name="Google Shape;2576;p66">
            <a:extLst>
              <a:ext uri="{FF2B5EF4-FFF2-40B4-BE49-F238E27FC236}">
                <a16:creationId xmlns:a16="http://schemas.microsoft.com/office/drawing/2014/main" id="{B175BE35-6EA8-EC28-D454-8BB71E5B6EE4}"/>
              </a:ext>
            </a:extLst>
          </p:cNvPr>
          <p:cNvSpPr txBox="1"/>
          <p:nvPr/>
        </p:nvSpPr>
        <p:spPr>
          <a:xfrm>
            <a:off x="44568" y="4023167"/>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Transversal/Soft </a:t>
            </a: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sz="1800" noProof="0" dirty="0">
              <a:latin typeface="Calibri" panose="020F0502020204030204" pitchFamily="34" charset="0"/>
              <a:cs typeface="Calibri" panose="020F0502020204030204" pitchFamily="34" charset="0"/>
            </a:endParaRPr>
          </a:p>
        </p:txBody>
      </p:sp>
      <p:grpSp>
        <p:nvGrpSpPr>
          <p:cNvPr id="16" name="Google Shape;2116;p54">
            <a:extLst>
              <a:ext uri="{FF2B5EF4-FFF2-40B4-BE49-F238E27FC236}">
                <a16:creationId xmlns:a16="http://schemas.microsoft.com/office/drawing/2014/main" id="{63853C60-EDCB-264E-2AB8-409FD4200C0C}"/>
              </a:ext>
            </a:extLst>
          </p:cNvPr>
          <p:cNvGrpSpPr/>
          <p:nvPr/>
        </p:nvGrpSpPr>
        <p:grpSpPr>
          <a:xfrm>
            <a:off x="2358757" y="4565639"/>
            <a:ext cx="1786282" cy="1256967"/>
            <a:chOff x="4548074" y="4869179"/>
            <a:chExt cx="1786282" cy="1256967"/>
          </a:xfrm>
        </p:grpSpPr>
        <p:sp>
          <p:nvSpPr>
            <p:cNvPr id="17" name="Google Shape;2117;p54">
              <a:extLst>
                <a:ext uri="{FF2B5EF4-FFF2-40B4-BE49-F238E27FC236}">
                  <a16:creationId xmlns:a16="http://schemas.microsoft.com/office/drawing/2014/main" id="{607C915B-D0CB-8AE3-0C02-4754FAF1B56A}"/>
                </a:ext>
              </a:extLst>
            </p:cNvPr>
            <p:cNvSpPr/>
            <p:nvPr/>
          </p:nvSpPr>
          <p:spPr>
            <a:xfrm>
              <a:off x="4984015" y="486917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8" name="Google Shape;2118;p54">
              <a:extLst>
                <a:ext uri="{FF2B5EF4-FFF2-40B4-BE49-F238E27FC236}">
                  <a16:creationId xmlns:a16="http://schemas.microsoft.com/office/drawing/2014/main" id="{76A781D8-EA2E-C78B-9C3D-0DE8B99AE69C}"/>
                </a:ext>
              </a:extLst>
            </p:cNvPr>
            <p:cNvSpPr txBox="1"/>
            <p:nvPr/>
          </p:nvSpPr>
          <p:spPr>
            <a:xfrm>
              <a:off x="4548074" y="581836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PROBLEM-SOLVING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19" name="Google Shape;2119;p54">
              <a:extLst>
                <a:ext uri="{FF2B5EF4-FFF2-40B4-BE49-F238E27FC236}">
                  <a16:creationId xmlns:a16="http://schemas.microsoft.com/office/drawing/2014/main" id="{CC3455A4-A7FA-B1BA-ED11-473C9E64DA1F}"/>
                </a:ext>
              </a:extLst>
            </p:cNvPr>
            <p:cNvGrpSpPr/>
            <p:nvPr/>
          </p:nvGrpSpPr>
          <p:grpSpPr>
            <a:xfrm>
              <a:off x="5172325" y="5011055"/>
              <a:ext cx="590672" cy="622690"/>
              <a:chOff x="2351203" y="3814469"/>
              <a:chExt cx="3178926" cy="3351246"/>
            </a:xfrm>
          </p:grpSpPr>
          <p:sp>
            <p:nvSpPr>
              <p:cNvPr id="20" name="Google Shape;2120;p54">
                <a:extLst>
                  <a:ext uri="{FF2B5EF4-FFF2-40B4-BE49-F238E27FC236}">
                    <a16:creationId xmlns:a16="http://schemas.microsoft.com/office/drawing/2014/main" id="{110715B8-CD01-4842-10D4-25911BD17D17}"/>
                  </a:ext>
                </a:extLst>
              </p:cNvPr>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 name="Google Shape;2121;p54">
                <a:extLst>
                  <a:ext uri="{FF2B5EF4-FFF2-40B4-BE49-F238E27FC236}">
                    <a16:creationId xmlns:a16="http://schemas.microsoft.com/office/drawing/2014/main" id="{DA3416AA-3120-6E25-E743-34F615AD8C5D}"/>
                  </a:ext>
                </a:extLst>
              </p:cNvPr>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2" name="Google Shape;2122;p54">
                <a:extLst>
                  <a:ext uri="{FF2B5EF4-FFF2-40B4-BE49-F238E27FC236}">
                    <a16:creationId xmlns:a16="http://schemas.microsoft.com/office/drawing/2014/main" id="{F87299F8-1C8E-DC02-EAC8-B647C9BA066A}"/>
                  </a:ext>
                </a:extLst>
              </p:cNvPr>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3" name="Google Shape;2123;p54">
                <a:extLst>
                  <a:ext uri="{FF2B5EF4-FFF2-40B4-BE49-F238E27FC236}">
                    <a16:creationId xmlns:a16="http://schemas.microsoft.com/office/drawing/2014/main" id="{BCFB351A-8FFE-C7FA-D62A-6A00B163E8AC}"/>
                  </a:ext>
                </a:extLst>
              </p:cNvPr>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4" name="Google Shape;2124;p54">
                <a:extLst>
                  <a:ext uri="{FF2B5EF4-FFF2-40B4-BE49-F238E27FC236}">
                    <a16:creationId xmlns:a16="http://schemas.microsoft.com/office/drawing/2014/main" id="{D287F70F-2339-364C-1F54-B3A50606664C}"/>
                  </a:ext>
                </a:extLst>
              </p:cNvPr>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 name="Google Shape;2125;p54">
                <a:extLst>
                  <a:ext uri="{FF2B5EF4-FFF2-40B4-BE49-F238E27FC236}">
                    <a16:creationId xmlns:a16="http://schemas.microsoft.com/office/drawing/2014/main" id="{08EF08A8-46EE-D056-A1E2-9DC9A6FAA27D}"/>
                  </a:ext>
                </a:extLst>
              </p:cNvPr>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6" name="Google Shape;2126;p54">
                <a:extLst>
                  <a:ext uri="{FF2B5EF4-FFF2-40B4-BE49-F238E27FC236}">
                    <a16:creationId xmlns:a16="http://schemas.microsoft.com/office/drawing/2014/main" id="{88A914A6-30C9-0323-C9CA-70703033B992}"/>
                  </a:ext>
                </a:extLst>
              </p:cNvPr>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 name="Google Shape;2127;p54">
                <a:extLst>
                  <a:ext uri="{FF2B5EF4-FFF2-40B4-BE49-F238E27FC236}">
                    <a16:creationId xmlns:a16="http://schemas.microsoft.com/office/drawing/2014/main" id="{59286E9F-70BB-DE25-8321-2D0B719EA7BD}"/>
                  </a:ext>
                </a:extLst>
              </p:cNvPr>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 name="Google Shape;2128;p54">
                <a:extLst>
                  <a:ext uri="{FF2B5EF4-FFF2-40B4-BE49-F238E27FC236}">
                    <a16:creationId xmlns:a16="http://schemas.microsoft.com/office/drawing/2014/main" id="{22E62E60-C7BA-1665-C88A-CCFAA799D1DB}"/>
                  </a:ext>
                </a:extLst>
              </p:cNvPr>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9" name="Google Shape;2129;p54">
                <a:extLst>
                  <a:ext uri="{FF2B5EF4-FFF2-40B4-BE49-F238E27FC236}">
                    <a16:creationId xmlns:a16="http://schemas.microsoft.com/office/drawing/2014/main" id="{9CE53B10-DA6A-E580-806A-E42457AA5DA7}"/>
                  </a:ext>
                </a:extLst>
              </p:cNvPr>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30" name="Google Shape;2130;p54">
                <a:extLst>
                  <a:ext uri="{FF2B5EF4-FFF2-40B4-BE49-F238E27FC236}">
                    <a16:creationId xmlns:a16="http://schemas.microsoft.com/office/drawing/2014/main" id="{FC1AFD9B-AC59-C69E-780D-F47DEB24132E}"/>
                  </a:ext>
                </a:extLst>
              </p:cNvPr>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31" name="Google Shape;2131;p54">
                <a:extLst>
                  <a:ext uri="{FF2B5EF4-FFF2-40B4-BE49-F238E27FC236}">
                    <a16:creationId xmlns:a16="http://schemas.microsoft.com/office/drawing/2014/main" id="{3D368495-60DE-A061-7D6F-5D0B517BF874}"/>
                  </a:ext>
                </a:extLst>
              </p:cNvPr>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32" name="Google Shape;2132;p54">
            <a:extLst>
              <a:ext uri="{FF2B5EF4-FFF2-40B4-BE49-F238E27FC236}">
                <a16:creationId xmlns:a16="http://schemas.microsoft.com/office/drawing/2014/main" id="{504B6992-F391-2246-B266-3C3ACB1D2250}"/>
              </a:ext>
            </a:extLst>
          </p:cNvPr>
          <p:cNvGrpSpPr/>
          <p:nvPr/>
        </p:nvGrpSpPr>
        <p:grpSpPr>
          <a:xfrm>
            <a:off x="3794813" y="4565639"/>
            <a:ext cx="1786282" cy="1256967"/>
            <a:chOff x="271593" y="1798592"/>
            <a:chExt cx="1786282" cy="1256967"/>
          </a:xfrm>
        </p:grpSpPr>
        <p:grpSp>
          <p:nvGrpSpPr>
            <p:cNvPr id="33" name="Google Shape;2133;p54">
              <a:extLst>
                <a:ext uri="{FF2B5EF4-FFF2-40B4-BE49-F238E27FC236}">
                  <a16:creationId xmlns:a16="http://schemas.microsoft.com/office/drawing/2014/main" id="{EA9C9FAA-3BA9-D5BF-A63F-4AF1DE7742DF}"/>
                </a:ext>
              </a:extLst>
            </p:cNvPr>
            <p:cNvGrpSpPr/>
            <p:nvPr/>
          </p:nvGrpSpPr>
          <p:grpSpPr>
            <a:xfrm>
              <a:off x="271593" y="1798592"/>
              <a:ext cx="1786282" cy="1256967"/>
              <a:chOff x="271593" y="1798592"/>
              <a:chExt cx="1786282" cy="1256967"/>
            </a:xfrm>
          </p:grpSpPr>
          <p:sp>
            <p:nvSpPr>
              <p:cNvPr id="40" name="Google Shape;2134;p54">
                <a:extLst>
                  <a:ext uri="{FF2B5EF4-FFF2-40B4-BE49-F238E27FC236}">
                    <a16:creationId xmlns:a16="http://schemas.microsoft.com/office/drawing/2014/main" id="{4B152B33-8E00-DB21-CF47-75587BA563EB}"/>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1" name="Google Shape;2135;p54">
                <a:extLst>
                  <a:ext uri="{FF2B5EF4-FFF2-40B4-BE49-F238E27FC236}">
                    <a16:creationId xmlns:a16="http://schemas.microsoft.com/office/drawing/2014/main" id="{815732B4-C3A5-BF99-E1CD-063DB75FE506}"/>
                  </a:ext>
                </a:extLst>
              </p:cNvPr>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CRITICAL</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34" name="Google Shape;2136;p54">
              <a:extLst>
                <a:ext uri="{FF2B5EF4-FFF2-40B4-BE49-F238E27FC236}">
                  <a16:creationId xmlns:a16="http://schemas.microsoft.com/office/drawing/2014/main" id="{588BF702-CE74-2435-5F7A-07154F65EBDD}"/>
                </a:ext>
              </a:extLst>
            </p:cNvPr>
            <p:cNvGrpSpPr/>
            <p:nvPr/>
          </p:nvGrpSpPr>
          <p:grpSpPr>
            <a:xfrm>
              <a:off x="872575" y="1993106"/>
              <a:ext cx="559810" cy="559956"/>
              <a:chOff x="10376768" y="3823816"/>
              <a:chExt cx="923646" cy="923888"/>
            </a:xfrm>
          </p:grpSpPr>
          <p:sp>
            <p:nvSpPr>
              <p:cNvPr id="35" name="Google Shape;2137;p54">
                <a:extLst>
                  <a:ext uri="{FF2B5EF4-FFF2-40B4-BE49-F238E27FC236}">
                    <a16:creationId xmlns:a16="http://schemas.microsoft.com/office/drawing/2014/main" id="{6AA7289A-D1B3-7C8F-1B6D-8BAB3D5F4608}"/>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36" name="Google Shape;2138;p54">
                <a:extLst>
                  <a:ext uri="{FF2B5EF4-FFF2-40B4-BE49-F238E27FC236}">
                    <a16:creationId xmlns:a16="http://schemas.microsoft.com/office/drawing/2014/main" id="{0B6F8B88-A7DA-1E58-988F-35F5178680A2}"/>
                  </a:ext>
                </a:extLst>
              </p:cNvPr>
              <p:cNvGrpSpPr/>
              <p:nvPr/>
            </p:nvGrpSpPr>
            <p:grpSpPr>
              <a:xfrm>
                <a:off x="10376768" y="3823816"/>
                <a:ext cx="923646" cy="923888"/>
                <a:chOff x="10376768" y="3823816"/>
                <a:chExt cx="923646" cy="923888"/>
              </a:xfrm>
            </p:grpSpPr>
            <p:sp>
              <p:nvSpPr>
                <p:cNvPr id="37" name="Google Shape;2139;p54">
                  <a:extLst>
                    <a:ext uri="{FF2B5EF4-FFF2-40B4-BE49-F238E27FC236}">
                      <a16:creationId xmlns:a16="http://schemas.microsoft.com/office/drawing/2014/main" id="{B31C1B78-B32E-C3B5-D1BC-94AB131A36C3}"/>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8" name="Google Shape;2140;p54">
                  <a:extLst>
                    <a:ext uri="{FF2B5EF4-FFF2-40B4-BE49-F238E27FC236}">
                      <a16:creationId xmlns:a16="http://schemas.microsoft.com/office/drawing/2014/main" id="{1F147404-685E-8A9E-486C-0EC186D09C73}"/>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9" name="Google Shape;2141;p54">
                  <a:extLst>
                    <a:ext uri="{FF2B5EF4-FFF2-40B4-BE49-F238E27FC236}">
                      <a16:creationId xmlns:a16="http://schemas.microsoft.com/office/drawing/2014/main" id="{18E311CA-F525-71EF-DBA8-2CCAA3E77E74}"/>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81" name="Group 80">
            <a:extLst>
              <a:ext uri="{FF2B5EF4-FFF2-40B4-BE49-F238E27FC236}">
                <a16:creationId xmlns:a16="http://schemas.microsoft.com/office/drawing/2014/main" id="{BBDD7B47-8038-8347-FCEF-E8D0150CFAE3}"/>
              </a:ext>
            </a:extLst>
          </p:cNvPr>
          <p:cNvGrpSpPr/>
          <p:nvPr/>
        </p:nvGrpSpPr>
        <p:grpSpPr>
          <a:xfrm>
            <a:off x="591766" y="4588"/>
            <a:ext cx="7206111" cy="1687885"/>
            <a:chOff x="632678" y="4589"/>
            <a:chExt cx="7206111" cy="1687885"/>
          </a:xfrm>
        </p:grpSpPr>
        <p:grpSp>
          <p:nvGrpSpPr>
            <p:cNvPr id="82" name="Group 81">
              <a:extLst>
                <a:ext uri="{FF2B5EF4-FFF2-40B4-BE49-F238E27FC236}">
                  <a16:creationId xmlns:a16="http://schemas.microsoft.com/office/drawing/2014/main" id="{C7547CC7-AA60-A7CF-CAAA-CF884ACD035F}"/>
                </a:ext>
              </a:extLst>
            </p:cNvPr>
            <p:cNvGrpSpPr/>
            <p:nvPr/>
          </p:nvGrpSpPr>
          <p:grpSpPr>
            <a:xfrm>
              <a:off x="879243" y="4589"/>
              <a:ext cx="6959546" cy="1670099"/>
              <a:chOff x="1505149" y="-412626"/>
              <a:chExt cx="7631626" cy="1831381"/>
            </a:xfrm>
          </p:grpSpPr>
          <p:sp>
            <p:nvSpPr>
              <p:cNvPr id="86" name="Rectangle 107">
                <a:extLst>
                  <a:ext uri="{FF2B5EF4-FFF2-40B4-BE49-F238E27FC236}">
                    <a16:creationId xmlns:a16="http://schemas.microsoft.com/office/drawing/2014/main" id="{DCFF181E-23B6-57DD-1721-790C3338CB6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87" name="Text Placeholder 1">
                <a:extLst>
                  <a:ext uri="{FF2B5EF4-FFF2-40B4-BE49-F238E27FC236}">
                    <a16:creationId xmlns:a16="http://schemas.microsoft.com/office/drawing/2014/main" id="{B5802023-9829-FB84-26DC-A74BDD2539C9}"/>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83" name="Text Placeholder 32">
              <a:extLst>
                <a:ext uri="{FF2B5EF4-FFF2-40B4-BE49-F238E27FC236}">
                  <a16:creationId xmlns:a16="http://schemas.microsoft.com/office/drawing/2014/main" id="{FE3C38C7-6A83-1E96-D39A-E835AFF05737}"/>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84" name="Straight Connector 83">
              <a:extLst>
                <a:ext uri="{FF2B5EF4-FFF2-40B4-BE49-F238E27FC236}">
                  <a16:creationId xmlns:a16="http://schemas.microsoft.com/office/drawing/2014/main" id="{2A550F9D-20D8-6392-0A6A-1E822B2BECA9}"/>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85" name="Text Placeholder 32">
              <a:extLst>
                <a:ext uri="{FF2B5EF4-FFF2-40B4-BE49-F238E27FC236}">
                  <a16:creationId xmlns:a16="http://schemas.microsoft.com/office/drawing/2014/main" id="{8C59C890-75A1-B4CF-7BCC-634C8B7DF3B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16761414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99">
          <a:extLst>
            <a:ext uri="{FF2B5EF4-FFF2-40B4-BE49-F238E27FC236}">
              <a16:creationId xmlns:a16="http://schemas.microsoft.com/office/drawing/2014/main" id="{E4C48BCF-4F35-C303-6F24-0FC25356715A}"/>
            </a:ext>
          </a:extLst>
        </p:cNvPr>
        <p:cNvGrpSpPr/>
        <p:nvPr/>
      </p:nvGrpSpPr>
      <p:grpSpPr>
        <a:xfrm>
          <a:off x="0" y="0"/>
          <a:ext cx="0" cy="0"/>
          <a:chOff x="0" y="0"/>
          <a:chExt cx="0" cy="0"/>
        </a:xfrm>
      </p:grpSpPr>
      <p:sp>
        <p:nvSpPr>
          <p:cNvPr id="2308" name="Google Shape;2308;p56">
            <a:extLst>
              <a:ext uri="{FF2B5EF4-FFF2-40B4-BE49-F238E27FC236}">
                <a16:creationId xmlns:a16="http://schemas.microsoft.com/office/drawing/2014/main" id="{2883C944-9C39-9B4E-21C5-47698E5F8886}"/>
              </a:ext>
            </a:extLst>
          </p:cNvPr>
          <p:cNvSpPr txBox="1"/>
          <p:nvPr/>
        </p:nvSpPr>
        <p:spPr>
          <a:xfrm>
            <a:off x="892200" y="1692473"/>
            <a:ext cx="5066133"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1_Level Basic</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Learn about energy: fundamentals and sources</a:t>
            </a:r>
          </a:p>
        </p:txBody>
      </p:sp>
      <p:cxnSp>
        <p:nvCxnSpPr>
          <p:cNvPr id="8" name="Straight Connector 7">
            <a:extLst>
              <a:ext uri="{FF2B5EF4-FFF2-40B4-BE49-F238E27FC236}">
                <a16:creationId xmlns:a16="http://schemas.microsoft.com/office/drawing/2014/main" id="{94ED8D26-4B82-882D-2F34-14B647CB553C}"/>
              </a:ext>
            </a:extLst>
          </p:cNvPr>
          <p:cNvCxnSpPr>
            <a:cxnSpLocks/>
          </p:cNvCxnSpPr>
          <p:nvPr/>
        </p:nvCxnSpPr>
        <p:spPr>
          <a:xfrm>
            <a:off x="2302189" y="306202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F0DFBB5-CD15-0C38-5BE3-03BC5B18A09C}"/>
              </a:ext>
            </a:extLst>
          </p:cNvPr>
          <p:cNvCxnSpPr>
            <a:cxnSpLocks/>
          </p:cNvCxnSpPr>
          <p:nvPr/>
        </p:nvCxnSpPr>
        <p:spPr>
          <a:xfrm>
            <a:off x="2302188" y="4441705"/>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grpSp>
        <p:nvGrpSpPr>
          <p:cNvPr id="12" name="Google Shape;2311;p56">
            <a:extLst>
              <a:ext uri="{FF2B5EF4-FFF2-40B4-BE49-F238E27FC236}">
                <a16:creationId xmlns:a16="http://schemas.microsoft.com/office/drawing/2014/main" id="{2BDF0032-F6DC-0A7F-13BE-75E29937195D}"/>
              </a:ext>
            </a:extLst>
          </p:cNvPr>
          <p:cNvGrpSpPr/>
          <p:nvPr/>
        </p:nvGrpSpPr>
        <p:grpSpPr>
          <a:xfrm>
            <a:off x="1062886" y="6079560"/>
            <a:ext cx="2268000" cy="395999"/>
            <a:chOff x="1214439" y="4855525"/>
            <a:chExt cx="2247260" cy="386313"/>
          </a:xfrm>
        </p:grpSpPr>
        <p:sp>
          <p:nvSpPr>
            <p:cNvPr id="13" name="Google Shape;2312;p56">
              <a:hlinkClick r:id="rId3"/>
              <a:extLst>
                <a:ext uri="{FF2B5EF4-FFF2-40B4-BE49-F238E27FC236}">
                  <a16:creationId xmlns:a16="http://schemas.microsoft.com/office/drawing/2014/main" id="{F7466126-56C7-32CF-36C9-46A13FA6F92D}"/>
                </a:ext>
              </a:extLst>
            </p:cNvPr>
            <p:cNvSpPr/>
            <p:nvPr/>
          </p:nvSpPr>
          <p:spPr>
            <a:xfrm>
              <a:off x="1214439" y="4855525"/>
              <a:ext cx="2247260" cy="38631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4" name="Google Shape;2313;p56">
              <a:extLst>
                <a:ext uri="{FF2B5EF4-FFF2-40B4-BE49-F238E27FC236}">
                  <a16:creationId xmlns:a16="http://schemas.microsoft.com/office/drawing/2014/main" id="{6A753C4F-ED65-9129-0BDA-720FB6839383}"/>
                </a:ext>
              </a:extLst>
            </p:cNvPr>
            <p:cNvSpPr txBox="1"/>
            <p:nvPr/>
          </p:nvSpPr>
          <p:spPr>
            <a:xfrm>
              <a:off x="1214439" y="4909977"/>
              <a:ext cx="2247260" cy="30020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M4_C01_A1_R1_V1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15" name="Google Shape;2314;p56">
            <a:extLst>
              <a:ext uri="{FF2B5EF4-FFF2-40B4-BE49-F238E27FC236}">
                <a16:creationId xmlns:a16="http://schemas.microsoft.com/office/drawing/2014/main" id="{F7FAE6A8-E1EF-09ED-D205-913FF801CFAE}"/>
              </a:ext>
            </a:extLst>
          </p:cNvPr>
          <p:cNvGrpSpPr/>
          <p:nvPr/>
        </p:nvGrpSpPr>
        <p:grpSpPr>
          <a:xfrm>
            <a:off x="3795526" y="6087189"/>
            <a:ext cx="2268000" cy="396000"/>
            <a:chOff x="4166394" y="4830382"/>
            <a:chExt cx="2185458" cy="386313"/>
          </a:xfrm>
        </p:grpSpPr>
        <p:sp>
          <p:nvSpPr>
            <p:cNvPr id="16" name="Google Shape;2315;p56">
              <a:hlinkClick r:id="rId3"/>
              <a:extLst>
                <a:ext uri="{FF2B5EF4-FFF2-40B4-BE49-F238E27FC236}">
                  <a16:creationId xmlns:a16="http://schemas.microsoft.com/office/drawing/2014/main" id="{C080C62A-06FD-2743-8D52-66F8FD5BFE3C}"/>
                </a:ext>
              </a:extLst>
            </p:cNvPr>
            <p:cNvSpPr/>
            <p:nvPr/>
          </p:nvSpPr>
          <p:spPr>
            <a:xfrm>
              <a:off x="4166394" y="4830382"/>
              <a:ext cx="2185458" cy="38631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7" name="Google Shape;2316;p56">
              <a:extLst>
                <a:ext uri="{FF2B5EF4-FFF2-40B4-BE49-F238E27FC236}">
                  <a16:creationId xmlns:a16="http://schemas.microsoft.com/office/drawing/2014/main" id="{1C1B3FB1-D99C-40B4-6D0E-E29E766E7EFE}"/>
                </a:ext>
              </a:extLst>
            </p:cNvPr>
            <p:cNvSpPr txBox="1"/>
            <p:nvPr/>
          </p:nvSpPr>
          <p:spPr>
            <a:xfrm>
              <a:off x="4166394" y="4889250"/>
              <a:ext cx="2134478" cy="30020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M4_C01_A1_R2_V2</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cxnSp>
        <p:nvCxnSpPr>
          <p:cNvPr id="18" name="Straight Connector 17">
            <a:extLst>
              <a:ext uri="{FF2B5EF4-FFF2-40B4-BE49-F238E27FC236}">
                <a16:creationId xmlns:a16="http://schemas.microsoft.com/office/drawing/2014/main" id="{590692BD-4B1F-55E7-2C4B-6DEAA397F00E}"/>
              </a:ext>
            </a:extLst>
          </p:cNvPr>
          <p:cNvCxnSpPr>
            <a:cxnSpLocks/>
          </p:cNvCxnSpPr>
          <p:nvPr/>
        </p:nvCxnSpPr>
        <p:spPr>
          <a:xfrm>
            <a:off x="2302188" y="7244917"/>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0" name="Google Shape;2309;p56">
            <a:extLst>
              <a:ext uri="{FF2B5EF4-FFF2-40B4-BE49-F238E27FC236}">
                <a16:creationId xmlns:a16="http://schemas.microsoft.com/office/drawing/2014/main" id="{68962369-8D65-EA98-C025-34525063CECD}"/>
              </a:ext>
            </a:extLst>
          </p:cNvPr>
          <p:cNvSpPr txBox="1"/>
          <p:nvPr/>
        </p:nvSpPr>
        <p:spPr>
          <a:xfrm>
            <a:off x="920530" y="2972255"/>
            <a:ext cx="6122241" cy="2603646"/>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gn="just">
              <a:lnSpc>
                <a:spcPts val="1280"/>
              </a:lnSpc>
              <a:buClr>
                <a:srgbClr val="1A3966"/>
              </a:buClr>
              <a:buSzPts val="1100"/>
            </a:pPr>
            <a:r>
              <a:rPr lang="en-GB" sz="1150" noProof="0" dirty="0">
                <a:solidFill>
                  <a:srgbClr val="1A3966"/>
                </a:solidFill>
                <a:latin typeface="Calibri" panose="020F0502020204030204" pitchFamily="34" charset="0"/>
                <a:cs typeface="Calibri" panose="020F0502020204030204" pitchFamily="34" charset="0"/>
              </a:rPr>
              <a:t>This training offers the fundamentals of energy conservation involving fluid flows, chemical reactions, to evaluate the impact of energy sources.</a:t>
            </a: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b="1" i="0" u="none" strike="noStrike" cap="none" noProof="0" dirty="0">
              <a:solidFill>
                <a:srgbClr val="1A3966"/>
              </a:solidFill>
              <a:highlight>
                <a:srgbClr val="0E6E61"/>
              </a:highlight>
              <a:latin typeface="Calibri" panose="020F0502020204030204" pitchFamily="34" charset="0"/>
              <a:ea typeface="Calibri"/>
              <a:cs typeface="Calibri" panose="020F0502020204030204" pitchFamily="34" charset="0"/>
              <a:sym typeface="Calibri"/>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241300" lvl="0" indent="-228600" algn="just">
              <a:lnSpc>
                <a:spcPts val="1280"/>
              </a:lnSpc>
              <a:buClr>
                <a:srgbClr val="B3A5C0"/>
              </a:buClr>
              <a:buSzPct val="140000"/>
              <a:buFont typeface="Calibri"/>
              <a:buAutoNum type="arabicPeriod"/>
            </a:pPr>
            <a:r>
              <a:rPr lang="en-GB" sz="1150" noProof="0" dirty="0">
                <a:solidFill>
                  <a:srgbClr val="1A3966"/>
                </a:solidFill>
                <a:latin typeface="Calibri" panose="020F0502020204030204" pitchFamily="34" charset="0"/>
                <a:cs typeface="Calibri" panose="020F0502020204030204" pitchFamily="34" charset="0"/>
              </a:rPr>
              <a:t>Ask students to watch the videos labelled below. </a:t>
            </a:r>
            <a:endParaRPr lang="en-GB" sz="1150" noProof="0" dirty="0">
              <a:solidFill>
                <a:srgbClr val="1A3966"/>
              </a:solidFill>
              <a:latin typeface="Calibri" panose="020F0502020204030204" pitchFamily="34" charset="0"/>
              <a:cs typeface="Calibri" panose="020F0502020204030204" pitchFamily="34" charset="0"/>
              <a:sym typeface="Calibri"/>
            </a:endParaRPr>
          </a:p>
          <a:p>
            <a:pPr marL="241300" lvl="0" indent="-228600" algn="just">
              <a:lnSpc>
                <a:spcPts val="1280"/>
              </a:lnSpc>
              <a:buClr>
                <a:srgbClr val="B3A5C0"/>
              </a:buClr>
              <a:buSzPct val="140000"/>
              <a:buFont typeface="Calibri"/>
              <a:buAutoNum type="arabicPeriod"/>
            </a:pPr>
            <a:r>
              <a:rPr lang="en-GB" sz="1150" noProof="0" dirty="0">
                <a:solidFill>
                  <a:srgbClr val="1A3966"/>
                </a:solidFill>
                <a:latin typeface="Calibri" panose="020F0502020204030204" pitchFamily="34" charset="0"/>
                <a:cs typeface="Calibri" panose="020F0502020204030204" pitchFamily="34" charset="0"/>
              </a:rPr>
              <a:t>Ask them to consider the relationship between energy sources and the Sustainable Development Goals.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lvl="0" indent="-228600" algn="just">
              <a:lnSpc>
                <a:spcPts val="1280"/>
              </a:lnSpc>
              <a:buClr>
                <a:srgbClr val="B3A5C0"/>
              </a:buClr>
              <a:buSzPct val="140000"/>
              <a:buFont typeface="Calibri"/>
              <a:buAutoNum type="arabicPeriod"/>
            </a:pPr>
            <a:r>
              <a:rPr lang="en-GB" sz="1150" noProof="0" dirty="0">
                <a:solidFill>
                  <a:srgbClr val="1A3966"/>
                </a:solidFill>
                <a:latin typeface="Calibri" panose="020F0502020204030204" pitchFamily="34" charset="0"/>
                <a:cs typeface="Calibri" panose="020F0502020204030204" pitchFamily="34" charset="0"/>
              </a:rPr>
              <a:t>Ask them to prepare a 2-minute oral presentation to be shared in the classroom, in groups formed by 6 people.</a:t>
            </a: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(15 to 30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gn="just">
              <a:lnSpc>
                <a:spcPts val="1280"/>
              </a:lnSpc>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Think about </a:t>
            </a:r>
            <a:r>
              <a:rPr lang="en-GB" sz="1150" noProof="0" dirty="0">
                <a:solidFill>
                  <a:srgbClr val="1A3966"/>
                </a:solidFill>
                <a:latin typeface="Calibri" panose="020F0502020204030204" pitchFamily="34" charset="0"/>
                <a:cs typeface="Calibri" panose="020F0502020204030204" pitchFamily="34" charset="0"/>
              </a:rPr>
              <a:t>the second principle of thermodynamics dictates, any process entails a degradation of energy. This fact limits the feasibility of a process that could be conceived by utilizing the first principle of thermodynamics of energy conservation. In the same way, a process cannot be 100 % sustainable, as energy degraded cannot be fully recovered without extra work from another process that involves another energy degradation.</a:t>
            </a: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35" name="Group 34">
            <a:extLst>
              <a:ext uri="{FF2B5EF4-FFF2-40B4-BE49-F238E27FC236}">
                <a16:creationId xmlns:a16="http://schemas.microsoft.com/office/drawing/2014/main" id="{1054908F-2F86-ECFD-7769-88958EF589FB}"/>
              </a:ext>
            </a:extLst>
          </p:cNvPr>
          <p:cNvGrpSpPr/>
          <p:nvPr/>
        </p:nvGrpSpPr>
        <p:grpSpPr>
          <a:xfrm>
            <a:off x="591766" y="4588"/>
            <a:ext cx="7206111" cy="1687885"/>
            <a:chOff x="632678" y="4589"/>
            <a:chExt cx="7206111" cy="1687885"/>
          </a:xfrm>
        </p:grpSpPr>
        <p:grpSp>
          <p:nvGrpSpPr>
            <p:cNvPr id="36" name="Group 35">
              <a:extLst>
                <a:ext uri="{FF2B5EF4-FFF2-40B4-BE49-F238E27FC236}">
                  <a16:creationId xmlns:a16="http://schemas.microsoft.com/office/drawing/2014/main" id="{2760B08B-DA86-C1E3-3F8C-A04790BA9330}"/>
                </a:ext>
              </a:extLst>
            </p:cNvPr>
            <p:cNvGrpSpPr/>
            <p:nvPr/>
          </p:nvGrpSpPr>
          <p:grpSpPr>
            <a:xfrm>
              <a:off x="879243" y="4589"/>
              <a:ext cx="6959546" cy="1670099"/>
              <a:chOff x="1505149" y="-412626"/>
              <a:chExt cx="7631626" cy="1831381"/>
            </a:xfrm>
          </p:grpSpPr>
          <p:sp>
            <p:nvSpPr>
              <p:cNvPr id="40" name="Rectangle 107">
                <a:extLst>
                  <a:ext uri="{FF2B5EF4-FFF2-40B4-BE49-F238E27FC236}">
                    <a16:creationId xmlns:a16="http://schemas.microsoft.com/office/drawing/2014/main" id="{F3021975-B897-697A-2137-2C66994BD94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41" name="Text Placeholder 1">
                <a:extLst>
                  <a:ext uri="{FF2B5EF4-FFF2-40B4-BE49-F238E27FC236}">
                    <a16:creationId xmlns:a16="http://schemas.microsoft.com/office/drawing/2014/main" id="{FDACDA12-603F-C5D5-CD4F-9EC835704E55}"/>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37" name="Text Placeholder 32">
              <a:extLst>
                <a:ext uri="{FF2B5EF4-FFF2-40B4-BE49-F238E27FC236}">
                  <a16:creationId xmlns:a16="http://schemas.microsoft.com/office/drawing/2014/main" id="{EB2E8CEB-7203-854D-0ADC-5960983B419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38" name="Straight Connector 37">
              <a:extLst>
                <a:ext uri="{FF2B5EF4-FFF2-40B4-BE49-F238E27FC236}">
                  <a16:creationId xmlns:a16="http://schemas.microsoft.com/office/drawing/2014/main" id="{F2389FAB-5884-9601-2B85-2955AE3BFC38}"/>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39" name="Text Placeholder 32">
              <a:extLst>
                <a:ext uri="{FF2B5EF4-FFF2-40B4-BE49-F238E27FC236}">
                  <a16:creationId xmlns:a16="http://schemas.microsoft.com/office/drawing/2014/main" id="{3FA06DF5-C6C5-29BC-D5D0-DA9E1D4F1CE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2542288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24">
          <a:extLst>
            <a:ext uri="{FF2B5EF4-FFF2-40B4-BE49-F238E27FC236}">
              <a16:creationId xmlns:a16="http://schemas.microsoft.com/office/drawing/2014/main" id="{975FDB2A-5A30-84D6-5F3F-1C09344157B3}"/>
            </a:ext>
          </a:extLst>
        </p:cNvPr>
        <p:cNvGrpSpPr/>
        <p:nvPr/>
      </p:nvGrpSpPr>
      <p:grpSpPr>
        <a:xfrm>
          <a:off x="0" y="0"/>
          <a:ext cx="0" cy="0"/>
          <a:chOff x="0" y="0"/>
          <a:chExt cx="0" cy="0"/>
        </a:xfrm>
      </p:grpSpPr>
      <p:sp>
        <p:nvSpPr>
          <p:cNvPr id="16" name="Google Shape;2308;p56">
            <a:extLst>
              <a:ext uri="{FF2B5EF4-FFF2-40B4-BE49-F238E27FC236}">
                <a16:creationId xmlns:a16="http://schemas.microsoft.com/office/drawing/2014/main" id="{26F9F42E-BF3E-9285-6930-DB052E67A0F7}"/>
              </a:ext>
            </a:extLst>
          </p:cNvPr>
          <p:cNvSpPr txBox="1"/>
          <p:nvPr/>
        </p:nvSpPr>
        <p:spPr>
          <a:xfrm>
            <a:off x="933112" y="1692473"/>
            <a:ext cx="5736629"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2_Advance                                           Think about sustainability at extreme conditions</a:t>
            </a: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cxnSp>
        <p:nvCxnSpPr>
          <p:cNvPr id="17" name="Straight Connector 16">
            <a:extLst>
              <a:ext uri="{FF2B5EF4-FFF2-40B4-BE49-F238E27FC236}">
                <a16:creationId xmlns:a16="http://schemas.microsoft.com/office/drawing/2014/main" id="{C05E94A7-40AB-2985-FABD-BEE4C8485824}"/>
              </a:ext>
            </a:extLst>
          </p:cNvPr>
          <p:cNvCxnSpPr>
            <a:cxnSpLocks/>
          </p:cNvCxnSpPr>
          <p:nvPr/>
        </p:nvCxnSpPr>
        <p:spPr>
          <a:xfrm>
            <a:off x="2302189" y="306202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50AD158-829B-E565-F71D-3DABFE26CA88}"/>
              </a:ext>
            </a:extLst>
          </p:cNvPr>
          <p:cNvCxnSpPr>
            <a:cxnSpLocks/>
          </p:cNvCxnSpPr>
          <p:nvPr/>
        </p:nvCxnSpPr>
        <p:spPr>
          <a:xfrm>
            <a:off x="2302188" y="4441705"/>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22EB2D2-FC82-F97F-838A-05EFDDAD7182}"/>
              </a:ext>
            </a:extLst>
          </p:cNvPr>
          <p:cNvCxnSpPr>
            <a:cxnSpLocks/>
          </p:cNvCxnSpPr>
          <p:nvPr/>
        </p:nvCxnSpPr>
        <p:spPr>
          <a:xfrm>
            <a:off x="2302189" y="7456790"/>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7" name="Google Shape;2309;p56">
            <a:extLst>
              <a:ext uri="{FF2B5EF4-FFF2-40B4-BE49-F238E27FC236}">
                <a16:creationId xmlns:a16="http://schemas.microsoft.com/office/drawing/2014/main" id="{E18802F1-0445-8BD4-C8BA-12DB441807A4}"/>
              </a:ext>
            </a:extLst>
          </p:cNvPr>
          <p:cNvSpPr txBox="1"/>
          <p:nvPr/>
        </p:nvSpPr>
        <p:spPr>
          <a:xfrm>
            <a:off x="920530" y="2972255"/>
            <a:ext cx="6122241" cy="2603646"/>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gn="just">
              <a:lnSpc>
                <a:spcPts val="1280"/>
              </a:lnSpc>
              <a:buClr>
                <a:srgbClr val="1A3966"/>
              </a:buClr>
              <a:buSzPts val="1100"/>
            </a:pPr>
            <a:r>
              <a:rPr lang="en-GB" sz="1150" noProof="0" dirty="0">
                <a:solidFill>
                  <a:srgbClr val="1A3966"/>
                </a:solidFill>
                <a:latin typeface="Calibri" panose="020F0502020204030204" pitchFamily="34" charset="0"/>
                <a:cs typeface="Calibri" panose="020F0502020204030204" pitchFamily="34" charset="0"/>
              </a:rPr>
              <a:t>This training offers an evaluation of energy sources from both a sustainable perspective and under extreme conditions, such as a war or a blackout in the country. </a:t>
            </a: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b="1" i="0" u="none" strike="noStrike" cap="none" noProof="0" dirty="0">
              <a:solidFill>
                <a:srgbClr val="1A3966"/>
              </a:solidFill>
              <a:highlight>
                <a:srgbClr val="0E6E61"/>
              </a:highlight>
              <a:latin typeface="Calibri" panose="020F0502020204030204" pitchFamily="34" charset="0"/>
              <a:ea typeface="Calibri"/>
              <a:cs typeface="Calibri" panose="020F0502020204030204" pitchFamily="34" charset="0"/>
              <a:sym typeface="Calibri"/>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241300" indent="-228600" algn="just">
              <a:lnSpc>
                <a:spcPts val="1280"/>
              </a:lnSpc>
              <a:buClr>
                <a:srgbClr val="B3A5C0"/>
              </a:buClr>
              <a:buSzPct val="140000"/>
              <a:buFont typeface="Calibri"/>
              <a:buAutoNum type="arabicPeriod"/>
            </a:pPr>
            <a:r>
              <a:rPr lang="en-GB" sz="1150" noProof="0" dirty="0">
                <a:solidFill>
                  <a:srgbClr val="1A3966"/>
                </a:solidFill>
                <a:latin typeface="Calibri" panose="020F0502020204030204" pitchFamily="34" charset="0"/>
                <a:cs typeface="Calibri" panose="020F0502020204030204" pitchFamily="34" charset="0"/>
              </a:rPr>
              <a:t>Ask students to watch the videos labelled below </a:t>
            </a:r>
          </a:p>
          <a:p>
            <a:pPr marL="241300" indent="-228600" algn="just">
              <a:lnSpc>
                <a:spcPts val="1280"/>
              </a:lnSpc>
              <a:buClr>
                <a:srgbClr val="B3A5C0"/>
              </a:buClr>
              <a:buSzPct val="140000"/>
              <a:buFont typeface="Calibri"/>
              <a:buAutoNum type="arabicPeriod"/>
            </a:pPr>
            <a:r>
              <a:rPr lang="en-GB" sz="1150" noProof="0" dirty="0">
                <a:solidFill>
                  <a:srgbClr val="1A3966"/>
                </a:solidFill>
                <a:latin typeface="Calibri" panose="020F0502020204030204" pitchFamily="34" charset="0"/>
                <a:cs typeface="Calibri" panose="020F0502020204030204" pitchFamily="34" charset="0"/>
              </a:rPr>
              <a:t>Ask them to form  groups and discuss this dual view in the classroom through an interactive debate about “Energy sources and sustainability in the short and long term”.</a:t>
            </a:r>
            <a:br>
              <a:rPr lang="en-GB" sz="1150" noProof="0" dirty="0">
                <a:solidFill>
                  <a:srgbClr val="1A3966"/>
                </a:solidFill>
                <a:latin typeface="Calibri" panose="020F0502020204030204" pitchFamily="34" charset="0"/>
                <a:cs typeface="Calibri" panose="020F0502020204030204" pitchFamily="34" charset="0"/>
              </a:rPr>
            </a:br>
            <a:endParaRPr lang="en-GB" sz="1150" noProof="0" dirty="0">
              <a:solidFill>
                <a:srgbClr val="1A3966"/>
              </a:solidFill>
              <a:latin typeface="Calibri" panose="020F0502020204030204" pitchFamily="34" charset="0"/>
              <a:cs typeface="Calibri" panose="020F0502020204030204" pitchFamily="34" charset="0"/>
            </a:endParaRPr>
          </a:p>
          <a:p>
            <a:pPr marL="241300" indent="-228600" algn="just">
              <a:lnSpc>
                <a:spcPts val="1280"/>
              </a:lnSpc>
              <a:buClr>
                <a:srgbClr val="B3A5C0"/>
              </a:buClr>
              <a:buSzPct val="140000"/>
              <a:buFont typeface="Calibri"/>
              <a:buAutoNum type="arabicPeriod"/>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(30 to 60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lvl="0" algn="just">
              <a:lnSpc>
                <a:spcPts val="1280"/>
              </a:lnSpc>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Divide the class into groups of several students (up to 6).  </a:t>
            </a:r>
          </a:p>
          <a:p>
            <a:pPr marL="12700" lvl="0" algn="just">
              <a:lnSpc>
                <a:spcPts val="1280"/>
              </a:lnSpc>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Each group will analyse the solutions  presented in the resources. Manage a debate with the introductory question: How can sustainability concepts match urgent needs of a country at extreme conditions like blackout, wars, etc.?</a:t>
            </a:r>
          </a:p>
          <a:p>
            <a:pPr marL="12700" lvl="0" algn="just">
              <a:lnSpc>
                <a:spcPts val="1280"/>
              </a:lnSpc>
              <a:buClr>
                <a:srgbClr val="1A3966"/>
              </a:buClr>
              <a:buSzPts val="1100"/>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35" name="Google Shape;2335;p57">
            <a:extLst>
              <a:ext uri="{FF2B5EF4-FFF2-40B4-BE49-F238E27FC236}">
                <a16:creationId xmlns:a16="http://schemas.microsoft.com/office/drawing/2014/main" id="{3F041430-8926-49B9-54E5-4E675F20301A}"/>
              </a:ext>
            </a:extLst>
          </p:cNvPr>
          <p:cNvGrpSpPr/>
          <p:nvPr/>
        </p:nvGrpSpPr>
        <p:grpSpPr>
          <a:xfrm>
            <a:off x="943292" y="6210591"/>
            <a:ext cx="2268000" cy="395999"/>
            <a:chOff x="1214439" y="4855521"/>
            <a:chExt cx="2254857" cy="393705"/>
          </a:xfrm>
        </p:grpSpPr>
        <p:sp>
          <p:nvSpPr>
            <p:cNvPr id="36" name="Google Shape;2336;p57">
              <a:hlinkClick r:id="rId3"/>
              <a:extLst>
                <a:ext uri="{FF2B5EF4-FFF2-40B4-BE49-F238E27FC236}">
                  <a16:creationId xmlns:a16="http://schemas.microsoft.com/office/drawing/2014/main" id="{82D41A67-5445-FCAA-E325-20D134DF454C}"/>
                </a:ext>
              </a:extLst>
            </p:cNvPr>
            <p:cNvSpPr/>
            <p:nvPr/>
          </p:nvSpPr>
          <p:spPr>
            <a:xfrm>
              <a:off x="1214439" y="4855521"/>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7" name="Google Shape;2337;p57">
              <a:extLst>
                <a:ext uri="{FF2B5EF4-FFF2-40B4-BE49-F238E27FC236}">
                  <a16:creationId xmlns:a16="http://schemas.microsoft.com/office/drawing/2014/main" id="{D86AFB4A-59E3-14A4-711F-A12A1EA45453}"/>
                </a:ext>
              </a:extLst>
            </p:cNvPr>
            <p:cNvSpPr txBox="1"/>
            <p:nvPr/>
          </p:nvSpPr>
          <p:spPr>
            <a:xfrm>
              <a:off x="1214439" y="4897102"/>
              <a:ext cx="2254857" cy="30777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M4_C01_A2_R1_</a:t>
              </a:r>
              <a:r>
                <a:rPr lang="en-GB" noProof="0" dirty="0">
                  <a:solidFill>
                    <a:srgbClr val="FFFFFF"/>
                  </a:solidFill>
                  <a:latin typeface="Calibri" panose="020F0502020204030204" pitchFamily="34" charset="0"/>
                  <a:ea typeface="Calibri"/>
                  <a:cs typeface="Calibri" panose="020F0502020204030204" pitchFamily="34" charset="0"/>
                  <a:sym typeface="Calibri"/>
                </a:rPr>
                <a:t>V1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38" name="Google Shape;2338;p57">
            <a:extLst>
              <a:ext uri="{FF2B5EF4-FFF2-40B4-BE49-F238E27FC236}">
                <a16:creationId xmlns:a16="http://schemas.microsoft.com/office/drawing/2014/main" id="{F3CFA6A2-2967-0BA1-DAAA-A51F9C483E7A}"/>
              </a:ext>
            </a:extLst>
          </p:cNvPr>
          <p:cNvGrpSpPr/>
          <p:nvPr/>
        </p:nvGrpSpPr>
        <p:grpSpPr>
          <a:xfrm>
            <a:off x="3473550" y="6214228"/>
            <a:ext cx="2268000" cy="395999"/>
            <a:chOff x="4166394" y="4830381"/>
            <a:chExt cx="2254857" cy="393705"/>
          </a:xfrm>
        </p:grpSpPr>
        <p:sp>
          <p:nvSpPr>
            <p:cNvPr id="39" name="Google Shape;2339;p57">
              <a:hlinkClick r:id="rId3"/>
              <a:extLst>
                <a:ext uri="{FF2B5EF4-FFF2-40B4-BE49-F238E27FC236}">
                  <a16:creationId xmlns:a16="http://schemas.microsoft.com/office/drawing/2014/main" id="{4E8A504F-5D6B-0A13-F7B4-5777D57F6B2F}"/>
                </a:ext>
              </a:extLst>
            </p:cNvPr>
            <p:cNvSpPr/>
            <p:nvPr/>
          </p:nvSpPr>
          <p:spPr>
            <a:xfrm>
              <a:off x="4166394" y="4830381"/>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0" name="Google Shape;2340;p57">
              <a:extLst>
                <a:ext uri="{FF2B5EF4-FFF2-40B4-BE49-F238E27FC236}">
                  <a16:creationId xmlns:a16="http://schemas.microsoft.com/office/drawing/2014/main" id="{D6108672-008F-D7FD-1E83-9996C69F0207}"/>
                </a:ext>
              </a:extLst>
            </p:cNvPr>
            <p:cNvSpPr txBox="1"/>
            <p:nvPr/>
          </p:nvSpPr>
          <p:spPr>
            <a:xfrm>
              <a:off x="4166394" y="4886887"/>
              <a:ext cx="2254857" cy="31502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M4_C02_A2_R2_V2</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41" name="Group 40">
            <a:extLst>
              <a:ext uri="{FF2B5EF4-FFF2-40B4-BE49-F238E27FC236}">
                <a16:creationId xmlns:a16="http://schemas.microsoft.com/office/drawing/2014/main" id="{0C6800ED-0DA7-8F6E-0C4C-9022C9F803F4}"/>
              </a:ext>
            </a:extLst>
          </p:cNvPr>
          <p:cNvGrpSpPr/>
          <p:nvPr/>
        </p:nvGrpSpPr>
        <p:grpSpPr>
          <a:xfrm>
            <a:off x="591766" y="4588"/>
            <a:ext cx="7206111" cy="1687885"/>
            <a:chOff x="632678" y="4589"/>
            <a:chExt cx="7206111" cy="1687885"/>
          </a:xfrm>
        </p:grpSpPr>
        <p:grpSp>
          <p:nvGrpSpPr>
            <p:cNvPr id="42" name="Group 41">
              <a:extLst>
                <a:ext uri="{FF2B5EF4-FFF2-40B4-BE49-F238E27FC236}">
                  <a16:creationId xmlns:a16="http://schemas.microsoft.com/office/drawing/2014/main" id="{58C8201C-ADCB-E8CB-EB3E-871101364E08}"/>
                </a:ext>
              </a:extLst>
            </p:cNvPr>
            <p:cNvGrpSpPr/>
            <p:nvPr/>
          </p:nvGrpSpPr>
          <p:grpSpPr>
            <a:xfrm>
              <a:off x="879243" y="4589"/>
              <a:ext cx="6959546" cy="1670099"/>
              <a:chOff x="1505149" y="-412626"/>
              <a:chExt cx="7631626" cy="1831381"/>
            </a:xfrm>
          </p:grpSpPr>
          <p:sp>
            <p:nvSpPr>
              <p:cNvPr id="46" name="Rectangle 107">
                <a:extLst>
                  <a:ext uri="{FF2B5EF4-FFF2-40B4-BE49-F238E27FC236}">
                    <a16:creationId xmlns:a16="http://schemas.microsoft.com/office/drawing/2014/main" id="{06CBBC0D-2EF8-AEA0-3E27-8E82EC237CE3}"/>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47" name="Text Placeholder 1">
                <a:extLst>
                  <a:ext uri="{FF2B5EF4-FFF2-40B4-BE49-F238E27FC236}">
                    <a16:creationId xmlns:a16="http://schemas.microsoft.com/office/drawing/2014/main" id="{C1B8CDA7-DC58-AC50-6C36-22994E19481C}"/>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43" name="Text Placeholder 32">
              <a:extLst>
                <a:ext uri="{FF2B5EF4-FFF2-40B4-BE49-F238E27FC236}">
                  <a16:creationId xmlns:a16="http://schemas.microsoft.com/office/drawing/2014/main" id="{27713829-7637-F8FD-8453-E5658BEFA8B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44" name="Straight Connector 43">
              <a:extLst>
                <a:ext uri="{FF2B5EF4-FFF2-40B4-BE49-F238E27FC236}">
                  <a16:creationId xmlns:a16="http://schemas.microsoft.com/office/drawing/2014/main" id="{416F4684-BF06-DF78-5C32-1FB199BB4B7A}"/>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45" name="Text Placeholder 32">
              <a:extLst>
                <a:ext uri="{FF2B5EF4-FFF2-40B4-BE49-F238E27FC236}">
                  <a16:creationId xmlns:a16="http://schemas.microsoft.com/office/drawing/2014/main" id="{7C7DADA2-A56B-4FF5-0236-4DBDFE67331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5381362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2">
          <a:extLst>
            <a:ext uri="{FF2B5EF4-FFF2-40B4-BE49-F238E27FC236}">
              <a16:creationId xmlns:a16="http://schemas.microsoft.com/office/drawing/2014/main" id="{8E3C7ABF-3CD8-7102-0526-099C71C5BFE4}"/>
            </a:ext>
          </a:extLst>
        </p:cNvPr>
        <p:cNvGrpSpPr/>
        <p:nvPr/>
      </p:nvGrpSpPr>
      <p:grpSpPr>
        <a:xfrm>
          <a:off x="0" y="0"/>
          <a:ext cx="0" cy="0"/>
          <a:chOff x="0" y="0"/>
          <a:chExt cx="0" cy="0"/>
        </a:xfrm>
      </p:grpSpPr>
      <p:sp>
        <p:nvSpPr>
          <p:cNvPr id="10" name="Google Shape;2308;p56">
            <a:extLst>
              <a:ext uri="{FF2B5EF4-FFF2-40B4-BE49-F238E27FC236}">
                <a16:creationId xmlns:a16="http://schemas.microsoft.com/office/drawing/2014/main" id="{E927C603-C53B-E26A-86A6-4931749C8351}"/>
              </a:ext>
            </a:extLst>
          </p:cNvPr>
          <p:cNvSpPr txBox="1"/>
          <p:nvPr/>
        </p:nvSpPr>
        <p:spPr>
          <a:xfrm>
            <a:off x="933112" y="1692473"/>
            <a:ext cx="5736629"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3_Integrated Activity                           </a:t>
            </a:r>
            <a:r>
              <a:rPr lang="en-GB" sz="2200" b="1" i="0" u="none" strike="noStrike" cap="none" noProof="0" dirty="0">
                <a:solidFill>
                  <a:srgbClr val="0E6E61"/>
                </a:solidFill>
                <a:latin typeface="Calibri" panose="020F0502020204030204" pitchFamily="34" charset="0"/>
                <a:cs typeface="Calibri" panose="020F0502020204030204" pitchFamily="34" charset="0"/>
                <a:sym typeface="Calibri"/>
              </a:rPr>
              <a:t>Search</a:t>
            </a:r>
            <a:r>
              <a:rPr lang="en-GB" sz="2200" b="1" noProof="0" dirty="0">
                <a:solidFill>
                  <a:srgbClr val="0E6E61"/>
                </a:solidFill>
                <a:latin typeface="Calibri" panose="020F0502020204030204" pitchFamily="34" charset="0"/>
                <a:cs typeface="Calibri" panose="020F0502020204030204" pitchFamily="34" charset="0"/>
                <a:sym typeface="Calibri"/>
              </a:rPr>
              <a:t>, Think and </a:t>
            </a:r>
            <a:r>
              <a:rPr lang="en-GB" sz="2200" b="1" i="0" u="none" strike="noStrike" cap="none" noProof="0" dirty="0">
                <a:solidFill>
                  <a:srgbClr val="0E6E61"/>
                </a:solidFill>
                <a:latin typeface="Calibri" panose="020F0502020204030204" pitchFamily="34" charset="0"/>
                <a:cs typeface="Calibri" panose="020F0502020204030204" pitchFamily="34" charset="0"/>
                <a:sym typeface="Calibri"/>
              </a:rPr>
              <a:t>Share about Energy </a:t>
            </a:r>
            <a:r>
              <a:rPr lang="en-GB" sz="2200" b="1" noProof="0" dirty="0">
                <a:solidFill>
                  <a:srgbClr val="0E6E61"/>
                </a:solidFill>
                <a:latin typeface="Calibri" panose="020F0502020204030204" pitchFamily="34" charset="0"/>
                <a:cs typeface="Calibri" panose="020F0502020204030204" pitchFamily="34" charset="0"/>
                <a:sym typeface="Calibri"/>
              </a:rPr>
              <a:t>S</a:t>
            </a:r>
            <a:r>
              <a:rPr lang="en-GB" sz="2200" b="1" i="0" u="none" strike="noStrike" cap="none" noProof="0" dirty="0">
                <a:solidFill>
                  <a:srgbClr val="0E6E61"/>
                </a:solidFill>
                <a:latin typeface="Calibri" panose="020F0502020204030204" pitchFamily="34" charset="0"/>
                <a:cs typeface="Calibri" panose="020F0502020204030204" pitchFamily="34" charset="0"/>
                <a:sym typeface="Calibri"/>
              </a:rPr>
              <a:t>ources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cxnSp>
        <p:nvCxnSpPr>
          <p:cNvPr id="11" name="Straight Connector 10">
            <a:extLst>
              <a:ext uri="{FF2B5EF4-FFF2-40B4-BE49-F238E27FC236}">
                <a16:creationId xmlns:a16="http://schemas.microsoft.com/office/drawing/2014/main" id="{7F0A04BE-81A7-0E7F-85F0-118E218A4B6D}"/>
              </a:ext>
            </a:extLst>
          </p:cNvPr>
          <p:cNvCxnSpPr>
            <a:cxnSpLocks/>
          </p:cNvCxnSpPr>
          <p:nvPr/>
        </p:nvCxnSpPr>
        <p:spPr>
          <a:xfrm>
            <a:off x="2302189" y="306202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64303AE-ED87-EF88-D45F-04EF6A5C43D2}"/>
              </a:ext>
            </a:extLst>
          </p:cNvPr>
          <p:cNvCxnSpPr>
            <a:cxnSpLocks/>
          </p:cNvCxnSpPr>
          <p:nvPr/>
        </p:nvCxnSpPr>
        <p:spPr>
          <a:xfrm>
            <a:off x="2302189" y="4921207"/>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8973179-7544-C7FE-DCAC-1CBBD8A85799}"/>
              </a:ext>
            </a:extLst>
          </p:cNvPr>
          <p:cNvCxnSpPr>
            <a:cxnSpLocks/>
          </p:cNvCxnSpPr>
          <p:nvPr/>
        </p:nvCxnSpPr>
        <p:spPr>
          <a:xfrm>
            <a:off x="2302189" y="662044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4" name="Google Shape;2309;p56">
            <a:extLst>
              <a:ext uri="{FF2B5EF4-FFF2-40B4-BE49-F238E27FC236}">
                <a16:creationId xmlns:a16="http://schemas.microsoft.com/office/drawing/2014/main" id="{C5D3824C-DADF-2E03-A718-22D7DB026AC9}"/>
              </a:ext>
            </a:extLst>
          </p:cNvPr>
          <p:cNvSpPr txBox="1"/>
          <p:nvPr/>
        </p:nvSpPr>
        <p:spPr>
          <a:xfrm>
            <a:off x="920530" y="2972255"/>
            <a:ext cx="6122241" cy="2603646"/>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gn="just">
              <a:lnSpc>
                <a:spcPts val="1280"/>
              </a:lnSpc>
              <a:buClr>
                <a:srgbClr val="1A3966"/>
              </a:buClr>
              <a:buSzPts val="1100"/>
            </a:pPr>
            <a:r>
              <a:rPr lang="en-GB" sz="1150" noProof="0" dirty="0">
                <a:solidFill>
                  <a:srgbClr val="1A3966"/>
                </a:solidFill>
                <a:latin typeface="Calibri" panose="020F0502020204030204" pitchFamily="34" charset="0"/>
                <a:cs typeface="Calibri" panose="020F0502020204030204" pitchFamily="34" charset="0"/>
              </a:rPr>
              <a:t>In this activity students will perform in groups up to 6 people a search (Google Scholar, Scopus, </a:t>
            </a:r>
            <a:r>
              <a:rPr lang="en-GB" sz="1150" noProof="0" dirty="0" err="1">
                <a:solidFill>
                  <a:srgbClr val="1A3966"/>
                </a:solidFill>
                <a:latin typeface="Calibri" panose="020F0502020204030204" pitchFamily="34" charset="0"/>
                <a:cs typeface="Calibri" panose="020F0502020204030204" pitchFamily="34" charset="0"/>
              </a:rPr>
              <a:t>WoS</a:t>
            </a:r>
            <a:r>
              <a:rPr lang="en-GB" sz="1150" noProof="0" dirty="0">
                <a:solidFill>
                  <a:srgbClr val="1A3966"/>
                </a:solidFill>
                <a:latin typeface="Calibri" panose="020F0502020204030204" pitchFamily="34" charset="0"/>
                <a:cs typeface="Calibri" panose="020F0502020204030204" pitchFamily="34" charset="0"/>
              </a:rPr>
              <a:t>, …) of scientific review articles about the footprint of a particular energy source each. Then they will be able to learn how to find reliable and peer-reviews works from the literature to cultivate critical thinking. Then, representatives from all groups will debate and argue the benefits and weaknesses of their specific energy source. </a:t>
            </a: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noProof="0" dirty="0">
              <a:solidFill>
                <a:srgbClr val="1A3966"/>
              </a:solidFill>
              <a:latin typeface="Calibri" panose="020F0502020204030204" pitchFamily="34" charset="0"/>
              <a:cs typeface="Calibri" panose="020F0502020204030204" pitchFamily="34" charset="0"/>
            </a:endParaRPr>
          </a:p>
          <a:p>
            <a:pPr marL="12700" algn="just">
              <a:lnSpc>
                <a:spcPts val="1280"/>
              </a:lnSpc>
              <a:buClr>
                <a:srgbClr val="1A3966"/>
              </a:buClr>
              <a:buSzPts val="1100"/>
            </a:pPr>
            <a:endParaRPr lang="en-GB" sz="1150" b="1" i="0" u="none" strike="noStrike" cap="none" noProof="0" dirty="0">
              <a:solidFill>
                <a:srgbClr val="1A3966"/>
              </a:solidFill>
              <a:highlight>
                <a:srgbClr val="0E6E61"/>
              </a:highlight>
              <a:latin typeface="Calibri" panose="020F0502020204030204" pitchFamily="34" charset="0"/>
              <a:ea typeface="Calibri"/>
              <a:cs typeface="Calibri" panose="020F0502020204030204" pitchFamily="34" charset="0"/>
              <a:sym typeface="Calibri"/>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gn="just">
              <a:lnSpc>
                <a:spcPts val="1280"/>
              </a:lnSpc>
              <a:buClr>
                <a:srgbClr val="B3A5C0"/>
              </a:buClr>
              <a:buSzPct val="140000"/>
            </a:pPr>
            <a:r>
              <a:rPr lang="en-GB" sz="1150" noProof="0" dirty="0">
                <a:solidFill>
                  <a:srgbClr val="1A3966"/>
                </a:solidFill>
                <a:latin typeface="Calibri" panose="020F0502020204030204" pitchFamily="34" charset="0"/>
                <a:cs typeface="Calibri" panose="020F0502020204030204" pitchFamily="34" charset="0"/>
              </a:rPr>
              <a:t>In In groups up to 6 people, find a review article covering the footprint of a particular energy source from previous activities. Then discuss the topic in a debate between group representatives. Finally, perform an assessment from the rest of group members who evaluate the arguments accuracy of their representative.</a:t>
            </a:r>
          </a:p>
          <a:p>
            <a:pPr marL="12700" algn="just">
              <a:lnSpc>
                <a:spcPts val="1280"/>
              </a:lnSpc>
              <a:buClr>
                <a:srgbClr val="B3A5C0"/>
              </a:buClr>
              <a:buSzPct val="140000"/>
            </a:pPr>
            <a:endParaRPr lang="en-GB" sz="1150" noProof="0" dirty="0">
              <a:solidFill>
                <a:srgbClr val="1A3966"/>
              </a:solidFill>
              <a:latin typeface="Calibri" panose="020F0502020204030204" pitchFamily="34" charset="0"/>
              <a:cs typeface="Calibri" panose="020F0502020204030204" pitchFamily="34" charset="0"/>
            </a:endParaRPr>
          </a:p>
          <a:p>
            <a:pPr marL="241300" indent="-228600" algn="just">
              <a:lnSpc>
                <a:spcPts val="1280"/>
              </a:lnSpc>
              <a:buClr>
                <a:srgbClr val="B3A5C0"/>
              </a:buClr>
              <a:buSzPct val="140000"/>
              <a:buFont typeface="Calibri"/>
              <a:buAutoNum type="arabicPeriod"/>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(60 to 90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algn="just">
              <a:lnSpc>
                <a:spcPts val="1280"/>
              </a:lnSpc>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To enhance research skills, cultivate critical thinking, and facilitate debate on the environmental impacts of various energy sources. Activity Outline: a) Group Formation (10 minutes) Divide the class into groups of up to 6 students. - Assign each group a specific energy source (e.g., solar, wind, fossil fuels, nuclear, hydroelectric, geothermal). b) Research Phase (30 minutes) Instruct each group to conduct research using platforms like Google Scholar, Scopus, and Web of Science to find at least three peer-reviewed review articles relevant to their assigned energy source's environmental footprint. Encourage students to focus on identifying reliable sources and key findings, benefits, and drawbacks of their energy source. c) Preparation of Presentation (20 minutes) Each group should prepare a brief presentation summarizing their findings. Key points should include: - Overview of the energy source - Key environmental impacts (positive and negative) - Evidence from the articles reviewed. Groups will argue the benefits and weaknesses of their specific energy sources. - Encourage students to support their arguments with evidence gathered during their research. - Set a timer for each debate round (e.g., 1 minute for each argument and counter-argument). d) Conclusion (10 minutes) - Wrap up by discussing what students learned about the variety of energy sources and their respective footprints. - Pose reflective questions such as: - Which energy source do you believe has the least environmental impact and why? - How can understanding these footprints influence energy policy and personal choices.</a:t>
            </a:r>
          </a:p>
          <a:p>
            <a:pPr marL="12700" algn="just">
              <a:lnSpc>
                <a:spcPts val="1280"/>
              </a:lnSpc>
              <a:buClr>
                <a:srgbClr val="1A3966"/>
              </a:buClr>
              <a:buSzPts val="1100"/>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15" name="Group 14">
            <a:extLst>
              <a:ext uri="{FF2B5EF4-FFF2-40B4-BE49-F238E27FC236}">
                <a16:creationId xmlns:a16="http://schemas.microsoft.com/office/drawing/2014/main" id="{F03081A8-C503-587B-06FA-9B8FED020DAE}"/>
              </a:ext>
            </a:extLst>
          </p:cNvPr>
          <p:cNvGrpSpPr/>
          <p:nvPr/>
        </p:nvGrpSpPr>
        <p:grpSpPr>
          <a:xfrm>
            <a:off x="591766" y="4588"/>
            <a:ext cx="7206111" cy="1687885"/>
            <a:chOff x="632678" y="4589"/>
            <a:chExt cx="7206111" cy="1687885"/>
          </a:xfrm>
        </p:grpSpPr>
        <p:grpSp>
          <p:nvGrpSpPr>
            <p:cNvPr id="16" name="Group 15">
              <a:extLst>
                <a:ext uri="{FF2B5EF4-FFF2-40B4-BE49-F238E27FC236}">
                  <a16:creationId xmlns:a16="http://schemas.microsoft.com/office/drawing/2014/main" id="{FE177F86-9C31-4287-6806-928F9546C4A9}"/>
                </a:ext>
              </a:extLst>
            </p:cNvPr>
            <p:cNvGrpSpPr/>
            <p:nvPr/>
          </p:nvGrpSpPr>
          <p:grpSpPr>
            <a:xfrm>
              <a:off x="879243" y="4589"/>
              <a:ext cx="6959546" cy="1670099"/>
              <a:chOff x="1505149" y="-412626"/>
              <a:chExt cx="7631626" cy="1831381"/>
            </a:xfrm>
          </p:grpSpPr>
          <p:sp>
            <p:nvSpPr>
              <p:cNvPr id="20" name="Rectangle 107">
                <a:extLst>
                  <a:ext uri="{FF2B5EF4-FFF2-40B4-BE49-F238E27FC236}">
                    <a16:creationId xmlns:a16="http://schemas.microsoft.com/office/drawing/2014/main" id="{B15EC165-7CAF-1594-E6C2-3FB92E1ECFD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21" name="Text Placeholder 1">
                <a:extLst>
                  <a:ext uri="{FF2B5EF4-FFF2-40B4-BE49-F238E27FC236}">
                    <a16:creationId xmlns:a16="http://schemas.microsoft.com/office/drawing/2014/main" id="{14820517-B3BB-EA49-F311-D37AE2D33905}"/>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17" name="Text Placeholder 32">
              <a:extLst>
                <a:ext uri="{FF2B5EF4-FFF2-40B4-BE49-F238E27FC236}">
                  <a16:creationId xmlns:a16="http://schemas.microsoft.com/office/drawing/2014/main" id="{1621399D-9386-1E80-8091-1CA751D550E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8" name="Straight Connector 17">
              <a:extLst>
                <a:ext uri="{FF2B5EF4-FFF2-40B4-BE49-F238E27FC236}">
                  <a16:creationId xmlns:a16="http://schemas.microsoft.com/office/drawing/2014/main" id="{7019C23F-651C-C180-2BEB-5029D5527E5A}"/>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B0B0505A-5A3A-2002-304E-4358CDF3B44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38674540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05">
          <a:extLst>
            <a:ext uri="{FF2B5EF4-FFF2-40B4-BE49-F238E27FC236}">
              <a16:creationId xmlns:a16="http://schemas.microsoft.com/office/drawing/2014/main" id="{7B698A37-6454-8B87-641C-7A6DB681AD8F}"/>
            </a:ext>
          </a:extLst>
        </p:cNvPr>
        <p:cNvGrpSpPr/>
        <p:nvPr/>
      </p:nvGrpSpPr>
      <p:grpSpPr>
        <a:xfrm>
          <a:off x="0" y="0"/>
          <a:ext cx="0" cy="0"/>
          <a:chOff x="0" y="0"/>
          <a:chExt cx="0" cy="0"/>
        </a:xfrm>
      </p:grpSpPr>
      <p:sp>
        <p:nvSpPr>
          <p:cNvPr id="8" name="Text Placeholder 4">
            <a:extLst>
              <a:ext uri="{FF2B5EF4-FFF2-40B4-BE49-F238E27FC236}">
                <a16:creationId xmlns:a16="http://schemas.microsoft.com/office/drawing/2014/main" id="{F1E75406-35EF-246A-FFBF-1DB7E83509A8}"/>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Direct References:</a:t>
            </a:r>
          </a:p>
        </p:txBody>
      </p:sp>
      <p:cxnSp>
        <p:nvCxnSpPr>
          <p:cNvPr id="9" name="Straight Connector 8">
            <a:extLst>
              <a:ext uri="{FF2B5EF4-FFF2-40B4-BE49-F238E27FC236}">
                <a16:creationId xmlns:a16="http://schemas.microsoft.com/office/drawing/2014/main" id="{BCBAE574-0C75-BCA8-0F7E-48E001E88ECB}"/>
              </a:ext>
            </a:extLst>
          </p:cNvPr>
          <p:cNvCxnSpPr>
            <a:cxnSpLocks/>
          </p:cNvCxnSpPr>
          <p:nvPr/>
        </p:nvCxnSpPr>
        <p:spPr>
          <a:xfrm>
            <a:off x="2348470" y="2651180"/>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633FE5D-5F5A-A1B4-7125-C9D91E4194AD}"/>
              </a:ext>
            </a:extLst>
          </p:cNvPr>
          <p:cNvCxnSpPr>
            <a:cxnSpLocks/>
          </p:cNvCxnSpPr>
          <p:nvPr/>
        </p:nvCxnSpPr>
        <p:spPr>
          <a:xfrm>
            <a:off x="2302189" y="464935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2380870-4BC4-B16D-07F4-E96EDA9C70F7}"/>
              </a:ext>
            </a:extLst>
          </p:cNvPr>
          <p:cNvCxnSpPr>
            <a:cxnSpLocks/>
          </p:cNvCxnSpPr>
          <p:nvPr/>
        </p:nvCxnSpPr>
        <p:spPr>
          <a:xfrm>
            <a:off x="2302189" y="631248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02574534-9B10-6474-D373-3F7A3F2AED82}"/>
              </a:ext>
            </a:extLst>
          </p:cNvPr>
          <p:cNvSpPr txBox="1">
            <a:spLocks/>
          </p:cNvSpPr>
          <p:nvPr/>
        </p:nvSpPr>
        <p:spPr>
          <a:xfrm>
            <a:off x="933112" y="2475574"/>
            <a:ext cx="6122241" cy="580640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Raymond L. Murray and Keith E. Holbert “Nuclear Energy: An Introduction to the Concepts, Systems, and Applications of Nuclear Processes” Springer (2020).</a:t>
            </a:r>
          </a:p>
          <a:p>
            <a:pPr marL="18415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Simona </a:t>
            </a:r>
            <a:r>
              <a:rPr lang="en-GB" sz="1150" noProof="0" dirty="0" err="1">
                <a:latin typeface="Calibri" panose="020F0502020204030204" pitchFamily="34" charset="0"/>
                <a:cs typeface="Calibri" panose="020F0502020204030204" pitchFamily="34" charset="0"/>
              </a:rPr>
              <a:t>Bigerna</a:t>
            </a:r>
            <a:r>
              <a:rPr lang="en-GB" sz="1150" noProof="0" dirty="0">
                <a:latin typeface="Calibri" panose="020F0502020204030204" pitchFamily="34" charset="0"/>
                <a:cs typeface="Calibri" panose="020F0502020204030204" pitchFamily="34" charset="0"/>
              </a:rPr>
              <a:t>, Carlo Andrea </a:t>
            </a:r>
            <a:r>
              <a:rPr lang="en-GB" sz="1150" noProof="0" dirty="0" err="1">
                <a:latin typeface="Calibri" panose="020F0502020204030204" pitchFamily="34" charset="0"/>
                <a:cs typeface="Calibri" panose="020F0502020204030204" pitchFamily="34" charset="0"/>
              </a:rPr>
              <a:t>Bollino</a:t>
            </a:r>
            <a:r>
              <a:rPr lang="en-GB" sz="1150" noProof="0" dirty="0">
                <a:latin typeface="Calibri" panose="020F0502020204030204" pitchFamily="34" charset="0"/>
                <a:cs typeface="Calibri" panose="020F0502020204030204" pitchFamily="34" charset="0"/>
              </a:rPr>
              <a:t>, Silvia Micheli “The Sustainability of Renewable Energy in Europe” Springer (2015).</a:t>
            </a:r>
          </a:p>
          <a:p>
            <a:pPr marL="184150" indent="-171450" algn="l">
              <a:lnSpc>
                <a:spcPts val="1280"/>
              </a:lnSpc>
              <a:buClr>
                <a:srgbClr val="3FC2E0"/>
              </a:buClr>
              <a:buSzPct val="100000"/>
              <a:buFont typeface="Arial" panose="020B0604020202020204" pitchFamily="34" charset="0"/>
              <a:buChar char="•"/>
            </a:pPr>
            <a:endParaRPr lang="en-GB" sz="1150" dirty="0">
              <a:solidFill>
                <a:srgbClr val="3FC2E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ts val="1280"/>
              </a:lnSpc>
              <a:buClr>
                <a:srgbClr val="CEBEDD"/>
              </a:buCl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Aranya </a:t>
            </a:r>
            <a:r>
              <a:rPr lang="en-GB" sz="1150" noProof="0" dirty="0" err="1">
                <a:latin typeface="Calibri" panose="020F0502020204030204" pitchFamily="34" charset="0"/>
                <a:cs typeface="Calibri" panose="020F0502020204030204" pitchFamily="34" charset="0"/>
              </a:rPr>
              <a:t>Chakrabortty</a:t>
            </a:r>
            <a:r>
              <a:rPr lang="en-GB" sz="1150" noProof="0" dirty="0">
                <a:latin typeface="Calibri" panose="020F0502020204030204" pitchFamily="34" charset="0"/>
                <a:cs typeface="Calibri" panose="020F0502020204030204" pitchFamily="34" charset="0"/>
              </a:rPr>
              <a:t> and Marija D. Ilic “Control and Optimization Methods for Electric Smart Grids” Springer (2012).</a:t>
            </a:r>
          </a:p>
          <a:p>
            <a:pPr marL="184150" indent="-171450" algn="l">
              <a:lnSpc>
                <a:spcPts val="1280"/>
              </a:lnSpc>
              <a:buClr>
                <a:srgbClr val="3FC2E0"/>
              </a:buClr>
              <a:buSzPct val="100000"/>
              <a:buFont typeface="Arial" panose="020B0604020202020204" pitchFamily="34" charset="0"/>
              <a:buChar char="•"/>
            </a:pPr>
            <a:endParaRPr lang="en-GB" sz="1150" dirty="0">
              <a:solidFill>
                <a:srgbClr val="3FC2E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Outcome of the activity.</a:t>
            </a:r>
          </a:p>
          <a:p>
            <a:pPr marL="184150" indent="-171450" algn="l">
              <a:lnSpc>
                <a:spcPts val="1280"/>
              </a:lnSpc>
              <a:buClr>
                <a:srgbClr val="3FC2E0"/>
              </a:buClr>
              <a:buSzPct val="100000"/>
              <a:buFont typeface="Arial" panose="020B0604020202020204" pitchFamily="34" charset="0"/>
              <a:buChar char="•"/>
            </a:pPr>
            <a:endParaRPr lang="en-GB" sz="1400" b="0" i="0" u="none" strike="noStrike" cap="none" noProof="0" dirty="0">
              <a:solidFill>
                <a:srgbClr val="1A3966"/>
              </a:solidFill>
              <a:latin typeface="Calibri"/>
              <a:ea typeface="Calibri"/>
              <a:cs typeface="Calibri"/>
              <a:sym typeface="Calibri"/>
            </a:endParaRPr>
          </a:p>
          <a:p>
            <a:pPr marL="184150" indent="-171450" algn="l">
              <a:lnSpc>
                <a:spcPts val="1280"/>
              </a:lnSpc>
              <a:buClr>
                <a:srgbClr val="3FC2E0"/>
              </a:buClr>
              <a:buSzPct val="100000"/>
              <a:buFont typeface="Arial" panose="020B0604020202020204" pitchFamily="34" charset="0"/>
              <a:buChar char="•"/>
            </a:pPr>
            <a:endParaRPr lang="en-GB" sz="1400" dirty="0">
              <a:solidFill>
                <a:srgbClr val="0070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p:txBody>
      </p:sp>
      <p:grpSp>
        <p:nvGrpSpPr>
          <p:cNvPr id="13" name="Group 12">
            <a:extLst>
              <a:ext uri="{FF2B5EF4-FFF2-40B4-BE49-F238E27FC236}">
                <a16:creationId xmlns:a16="http://schemas.microsoft.com/office/drawing/2014/main" id="{200FD821-E95E-BDCE-A8B4-C877DAAABFBF}"/>
              </a:ext>
            </a:extLst>
          </p:cNvPr>
          <p:cNvGrpSpPr/>
          <p:nvPr/>
        </p:nvGrpSpPr>
        <p:grpSpPr>
          <a:xfrm>
            <a:off x="591766" y="4588"/>
            <a:ext cx="7206111" cy="1687885"/>
            <a:chOff x="632678" y="4589"/>
            <a:chExt cx="7206111" cy="1687885"/>
          </a:xfrm>
        </p:grpSpPr>
        <p:grpSp>
          <p:nvGrpSpPr>
            <p:cNvPr id="14" name="Group 13">
              <a:extLst>
                <a:ext uri="{FF2B5EF4-FFF2-40B4-BE49-F238E27FC236}">
                  <a16:creationId xmlns:a16="http://schemas.microsoft.com/office/drawing/2014/main" id="{42DB778F-361F-E272-035F-153B5D350F8D}"/>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2884F0ED-9117-B33F-9449-1C3C61C857DD}"/>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A8BA93C6-C42B-7D3B-1257-CA19F6B95A94}"/>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15" name="Text Placeholder 32">
              <a:extLst>
                <a:ext uri="{FF2B5EF4-FFF2-40B4-BE49-F238E27FC236}">
                  <a16:creationId xmlns:a16="http://schemas.microsoft.com/office/drawing/2014/main" id="{6767ECA0-A659-4DD2-B445-C6479882D3B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6" name="Straight Connector 15">
              <a:extLst>
                <a:ext uri="{FF2B5EF4-FFF2-40B4-BE49-F238E27FC236}">
                  <a16:creationId xmlns:a16="http://schemas.microsoft.com/office/drawing/2014/main" id="{A3C2B49D-148E-39C0-8484-9F3C04D17533}"/>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7" name="Text Placeholder 32">
              <a:extLst>
                <a:ext uri="{FF2B5EF4-FFF2-40B4-BE49-F238E27FC236}">
                  <a16:creationId xmlns:a16="http://schemas.microsoft.com/office/drawing/2014/main" id="{9767900D-7B5C-1DBC-6D1A-1B4305205D6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23654562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6">
          <a:extLst>
            <a:ext uri="{FF2B5EF4-FFF2-40B4-BE49-F238E27FC236}">
              <a16:creationId xmlns:a16="http://schemas.microsoft.com/office/drawing/2014/main" id="{0FBC62F9-32EF-DA5A-1D1A-58903619154F}"/>
            </a:ext>
          </a:extLst>
        </p:cNvPr>
        <p:cNvGrpSpPr/>
        <p:nvPr/>
      </p:nvGrpSpPr>
      <p:grpSpPr>
        <a:xfrm>
          <a:off x="0" y="0"/>
          <a:ext cx="0" cy="0"/>
          <a:chOff x="0" y="0"/>
          <a:chExt cx="0" cy="0"/>
        </a:xfrm>
      </p:grpSpPr>
      <p:sp>
        <p:nvSpPr>
          <p:cNvPr id="8" name="Text Placeholder 4">
            <a:extLst>
              <a:ext uri="{FF2B5EF4-FFF2-40B4-BE49-F238E27FC236}">
                <a16:creationId xmlns:a16="http://schemas.microsoft.com/office/drawing/2014/main" id="{82FC5C83-43D8-4F63-C24A-EF9A102A333F}"/>
              </a:ext>
            </a:extLst>
          </p:cNvPr>
          <p:cNvSpPr txBox="1">
            <a:spLocks/>
          </p:cNvSpPr>
          <p:nvPr/>
        </p:nvSpPr>
        <p:spPr>
          <a:xfrm>
            <a:off x="879243" y="1579875"/>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cxnSp>
        <p:nvCxnSpPr>
          <p:cNvPr id="9" name="Straight Connector 8">
            <a:extLst>
              <a:ext uri="{FF2B5EF4-FFF2-40B4-BE49-F238E27FC236}">
                <a16:creationId xmlns:a16="http://schemas.microsoft.com/office/drawing/2014/main" id="{633F0E27-0742-9464-ECD5-856228B3F76F}"/>
              </a:ext>
            </a:extLst>
          </p:cNvPr>
          <p:cNvCxnSpPr>
            <a:cxnSpLocks/>
          </p:cNvCxnSpPr>
          <p:nvPr/>
        </p:nvCxnSpPr>
        <p:spPr>
          <a:xfrm>
            <a:off x="2302189" y="2311815"/>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0" name="Text Placeholder 6">
            <a:extLst>
              <a:ext uri="{FF2B5EF4-FFF2-40B4-BE49-F238E27FC236}">
                <a16:creationId xmlns:a16="http://schemas.microsoft.com/office/drawing/2014/main" id="{8DAAAD11-084F-CEB5-C6A9-DA1BC6BD36DA}"/>
              </a:ext>
            </a:extLst>
          </p:cNvPr>
          <p:cNvSpPr txBox="1">
            <a:spLocks/>
          </p:cNvSpPr>
          <p:nvPr/>
        </p:nvSpPr>
        <p:spPr>
          <a:xfrm>
            <a:off x="879243" y="2203894"/>
            <a:ext cx="6122241" cy="834704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7188" indent="-349250" algn="l">
              <a:lnSpc>
                <a:spcPts val="1280"/>
              </a:lnSpc>
              <a:buClr>
                <a:srgbClr val="3FC2E0"/>
              </a:buClr>
              <a:buSzPct val="140000"/>
              <a:tabLst>
                <a:tab pos="347663"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357188" indent="-349250" algn="l">
              <a:lnSpc>
                <a:spcPts val="1280"/>
              </a:lnSpc>
              <a:buClr>
                <a:srgbClr val="3FC2E0"/>
              </a:buClr>
              <a:buSzPct val="140000"/>
              <a:tabLst>
                <a:tab pos="347663"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280"/>
              </a:lnSpc>
              <a:buClr>
                <a:srgbClr val="3FC2E0"/>
              </a:buClr>
              <a:buSzPct val="140000"/>
              <a:tabLst>
                <a:tab pos="347663" algn="l"/>
              </a:tabLst>
            </a:pPr>
            <a:endParaRPr lang="en-GB" noProof="0" dirty="0">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280"/>
              </a:lnSpc>
              <a:buClr>
                <a:srgbClr val="3FC2E0"/>
              </a:buClr>
              <a:buSzPct val="140000"/>
              <a:tabLst>
                <a:tab pos="347663" algn="l"/>
              </a:tabLst>
            </a:pPr>
            <a:endParaRPr lang="en-GB" dirty="0">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280"/>
              </a:lnSpc>
              <a:buClr>
                <a:srgbClr val="3FC2E0"/>
              </a:buClr>
              <a:buSzPct val="140000"/>
              <a:tabLst>
                <a:tab pos="347663" algn="l"/>
              </a:tabLst>
            </a:pPr>
            <a:r>
              <a:rPr lang="en-GB" sz="1600" b="1" noProof="0" dirty="0">
                <a:solidFill>
                  <a:srgbClr val="B3A5C0"/>
                </a:solidFill>
                <a:latin typeface="Calibri" panose="020F0502020204030204" pitchFamily="34" charset="0"/>
                <a:ea typeface="Calibri" panose="020F0502020204030204" pitchFamily="34" charset="0"/>
                <a:cs typeface="Calibri" panose="020F0502020204030204" pitchFamily="34" charset="0"/>
              </a:rPr>
              <a:t>Select the correct sentences:</a:t>
            </a:r>
          </a:p>
          <a:p>
            <a:pPr marL="357188" indent="-349250" algn="l">
              <a:lnSpc>
                <a:spcPts val="1280"/>
              </a:lnSpc>
              <a:buClr>
                <a:srgbClr val="3FC2E0"/>
              </a:buClr>
              <a:buSzPct val="140000"/>
              <a:tabLst>
                <a:tab pos="347663" algn="l"/>
              </a:tabLst>
            </a:pPr>
            <a:endParaRPr lang="en-GB" noProof="0" dirty="0">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100 % sustainability is not possible because the entropy (yes)</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Coal is considered renewable energy (no) </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Solar energy entails carbon dioxide pollution in operation (no)</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In a closed system, the change in total energy is only a                                             function of heat transfer (no)</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Hydropower entails high entropy changes (no)</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Nuclear energy does not entail carbon dioxide pollution in operation (yes)</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i="1" kern="100" dirty="0">
                <a:effectLst/>
                <a:latin typeface="Calibri" panose="020F0502020204030204" pitchFamily="34" charset="0"/>
                <a:ea typeface="Calibri" panose="020F0502020204030204" pitchFamily="34" charset="0"/>
                <a:cs typeface="Calibri" panose="020F0502020204030204" pitchFamily="34" charset="0"/>
              </a:rPr>
              <a:t>Wind energy is considered a renewable energy (yes)</a:t>
            </a:r>
          </a:p>
          <a:p>
            <a:pPr marL="357188" lvl="0" indent="-349250" algn="l">
              <a:lnSpc>
                <a:spcPts val="1560"/>
              </a:lnSpc>
              <a:buClr>
                <a:srgbClr val="3FC2E0"/>
              </a:buClr>
              <a:buSzPct val="140000"/>
              <a:buFont typeface="Arial"/>
              <a:buAutoNum type="arabicPeriod"/>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11" name="Group 10">
            <a:extLst>
              <a:ext uri="{FF2B5EF4-FFF2-40B4-BE49-F238E27FC236}">
                <a16:creationId xmlns:a16="http://schemas.microsoft.com/office/drawing/2014/main" id="{31D45EAD-FA56-F595-B702-E06AF0D9735A}"/>
              </a:ext>
            </a:extLst>
          </p:cNvPr>
          <p:cNvGrpSpPr/>
          <p:nvPr/>
        </p:nvGrpSpPr>
        <p:grpSpPr>
          <a:xfrm>
            <a:off x="591766" y="4588"/>
            <a:ext cx="7206111" cy="1687885"/>
            <a:chOff x="632678" y="4589"/>
            <a:chExt cx="7206111" cy="1687885"/>
          </a:xfrm>
        </p:grpSpPr>
        <p:grpSp>
          <p:nvGrpSpPr>
            <p:cNvPr id="12" name="Group 11">
              <a:extLst>
                <a:ext uri="{FF2B5EF4-FFF2-40B4-BE49-F238E27FC236}">
                  <a16:creationId xmlns:a16="http://schemas.microsoft.com/office/drawing/2014/main" id="{EE1B21D7-8FB1-1A0B-85D8-DC3458D7C73A}"/>
                </a:ext>
              </a:extLst>
            </p:cNvPr>
            <p:cNvGrpSpPr/>
            <p:nvPr/>
          </p:nvGrpSpPr>
          <p:grpSpPr>
            <a:xfrm>
              <a:off x="879243" y="4589"/>
              <a:ext cx="6959546" cy="1670099"/>
              <a:chOff x="1505149" y="-412626"/>
              <a:chExt cx="7631626" cy="1831381"/>
            </a:xfrm>
          </p:grpSpPr>
          <p:sp>
            <p:nvSpPr>
              <p:cNvPr id="16" name="Rectangle 107">
                <a:extLst>
                  <a:ext uri="{FF2B5EF4-FFF2-40B4-BE49-F238E27FC236}">
                    <a16:creationId xmlns:a16="http://schemas.microsoft.com/office/drawing/2014/main" id="{4CCAE477-66F0-F0B1-FF24-10F199942AE9}"/>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7" name="Text Placeholder 1">
                <a:extLst>
                  <a:ext uri="{FF2B5EF4-FFF2-40B4-BE49-F238E27FC236}">
                    <a16:creationId xmlns:a16="http://schemas.microsoft.com/office/drawing/2014/main" id="{660CADB3-ED15-E263-8F6B-EAC0FDED3197}"/>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lnSpc>
                    <a:spcPct val="89333"/>
                  </a:lnSpc>
                  <a:buSzPts val="3000"/>
                </a:pPr>
                <a:r>
                  <a:rPr lang="en-GB" sz="3000" b="1" noProof="0" dirty="0">
                    <a:solidFill>
                      <a:srgbClr val="B3A5C0"/>
                    </a:solidFill>
                    <a:latin typeface="Calibri" panose="020F0502020204030204" pitchFamily="34" charset="0"/>
                    <a:ea typeface="Calibri"/>
                    <a:cs typeface="Calibri" panose="020F0502020204030204" pitchFamily="34" charset="0"/>
                    <a:sym typeface="Calibri"/>
                  </a:rPr>
                  <a:t>C01 Energy Sources Minimizing the Carbon Footprint</a:t>
                </a:r>
              </a:p>
            </p:txBody>
          </p:sp>
        </p:grpSp>
        <p:sp>
          <p:nvSpPr>
            <p:cNvPr id="13" name="Text Placeholder 32">
              <a:extLst>
                <a:ext uri="{FF2B5EF4-FFF2-40B4-BE49-F238E27FC236}">
                  <a16:creationId xmlns:a16="http://schemas.microsoft.com/office/drawing/2014/main" id="{DCDE97C1-4B7D-283F-67CD-14107D8F54E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4" name="Straight Connector 13">
              <a:extLst>
                <a:ext uri="{FF2B5EF4-FFF2-40B4-BE49-F238E27FC236}">
                  <a16:creationId xmlns:a16="http://schemas.microsoft.com/office/drawing/2014/main" id="{9475EF70-6509-AA6C-16D9-9A41D545D0EC}"/>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3AE39634-0B5C-14A3-CAFE-11DC6F2D70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36047434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3"/>
        <p:cNvGrpSpPr/>
        <p:nvPr/>
      </p:nvGrpSpPr>
      <p:grpSpPr>
        <a:xfrm>
          <a:off x="0" y="0"/>
          <a:ext cx="0" cy="0"/>
          <a:chOff x="0" y="0"/>
          <a:chExt cx="0" cy="0"/>
        </a:xfrm>
      </p:grpSpPr>
      <p:grpSp>
        <p:nvGrpSpPr>
          <p:cNvPr id="2116" name="Google Shape;2116;p54"/>
          <p:cNvGrpSpPr/>
          <p:nvPr/>
        </p:nvGrpSpPr>
        <p:grpSpPr>
          <a:xfrm>
            <a:off x="1865171" y="3699816"/>
            <a:ext cx="1810757" cy="1256967"/>
            <a:chOff x="4548074" y="4869179"/>
            <a:chExt cx="1786282" cy="1256967"/>
          </a:xfrm>
        </p:grpSpPr>
        <p:sp>
          <p:nvSpPr>
            <p:cNvPr id="2117" name="Google Shape;2117;p54"/>
            <p:cNvSpPr/>
            <p:nvPr/>
          </p:nvSpPr>
          <p:spPr>
            <a:xfrm>
              <a:off x="4984015" y="486917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18" name="Google Shape;2118;p54"/>
            <p:cNvSpPr txBox="1"/>
            <p:nvPr/>
          </p:nvSpPr>
          <p:spPr>
            <a:xfrm>
              <a:off x="4548074" y="581836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PROBLEM-SOLVING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119" name="Google Shape;2119;p54"/>
            <p:cNvGrpSpPr/>
            <p:nvPr/>
          </p:nvGrpSpPr>
          <p:grpSpPr>
            <a:xfrm>
              <a:off x="5172325" y="5011055"/>
              <a:ext cx="590672" cy="622690"/>
              <a:chOff x="2351203" y="3814469"/>
              <a:chExt cx="3178926" cy="3351246"/>
            </a:xfrm>
          </p:grpSpPr>
          <p:sp>
            <p:nvSpPr>
              <p:cNvPr id="2120" name="Google Shape;2120;p54"/>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1" name="Google Shape;2121;p54"/>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2" name="Google Shape;2122;p54"/>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3" name="Google Shape;2123;p54"/>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4" name="Google Shape;2124;p54"/>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5" name="Google Shape;2125;p54"/>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6" name="Google Shape;2126;p54"/>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7" name="Google Shape;2127;p54"/>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8" name="Google Shape;2128;p54"/>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29" name="Google Shape;2129;p54"/>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30" name="Google Shape;2130;p54"/>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31" name="Google Shape;2131;p54"/>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132" name="Google Shape;2132;p54"/>
          <p:cNvGrpSpPr/>
          <p:nvPr/>
        </p:nvGrpSpPr>
        <p:grpSpPr>
          <a:xfrm>
            <a:off x="3159419" y="3700018"/>
            <a:ext cx="1810757" cy="1256967"/>
            <a:chOff x="271593" y="1798592"/>
            <a:chExt cx="1786282" cy="1256967"/>
          </a:xfrm>
        </p:grpSpPr>
        <p:grpSp>
          <p:nvGrpSpPr>
            <p:cNvPr id="2133" name="Google Shape;2133;p54"/>
            <p:cNvGrpSpPr/>
            <p:nvPr/>
          </p:nvGrpSpPr>
          <p:grpSpPr>
            <a:xfrm>
              <a:off x="271593" y="1798592"/>
              <a:ext cx="1786282" cy="1256967"/>
              <a:chOff x="271593" y="1798592"/>
              <a:chExt cx="1786282" cy="1256967"/>
            </a:xfrm>
          </p:grpSpPr>
          <p:sp>
            <p:nvSpPr>
              <p:cNvPr id="2134" name="Google Shape;2134;p54"/>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35" name="Google Shape;2135;p54"/>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CRITICAL</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136" name="Google Shape;2136;p54"/>
            <p:cNvGrpSpPr/>
            <p:nvPr/>
          </p:nvGrpSpPr>
          <p:grpSpPr>
            <a:xfrm>
              <a:off x="872575" y="1993106"/>
              <a:ext cx="559810" cy="559956"/>
              <a:chOff x="10376768" y="3823816"/>
              <a:chExt cx="923646" cy="923888"/>
            </a:xfrm>
          </p:grpSpPr>
          <p:sp>
            <p:nvSpPr>
              <p:cNvPr id="2137" name="Google Shape;2137;p54"/>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2138" name="Google Shape;2138;p54"/>
              <p:cNvGrpSpPr/>
              <p:nvPr/>
            </p:nvGrpSpPr>
            <p:grpSpPr>
              <a:xfrm>
                <a:off x="10376768" y="3823816"/>
                <a:ext cx="923646" cy="923888"/>
                <a:chOff x="10376768" y="3823816"/>
                <a:chExt cx="923646" cy="923888"/>
              </a:xfrm>
            </p:grpSpPr>
            <p:sp>
              <p:nvSpPr>
                <p:cNvPr id="2139" name="Google Shape;2139;p54"/>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40" name="Google Shape;2140;p54"/>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41" name="Google Shape;2141;p54"/>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2164" name="Google Shape;2164;p54"/>
          <p:cNvGrpSpPr/>
          <p:nvPr/>
        </p:nvGrpSpPr>
        <p:grpSpPr>
          <a:xfrm>
            <a:off x="4403934" y="3706580"/>
            <a:ext cx="1810757" cy="1256967"/>
            <a:chOff x="2189357" y="3385457"/>
            <a:chExt cx="1786282" cy="1256967"/>
          </a:xfrm>
        </p:grpSpPr>
        <p:sp>
          <p:nvSpPr>
            <p:cNvPr id="2165" name="Google Shape;2165;p54"/>
            <p:cNvSpPr/>
            <p:nvPr/>
          </p:nvSpPr>
          <p:spPr>
            <a:xfrm>
              <a:off x="262529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66" name="Google Shape;2166;p54"/>
            <p:cNvSpPr txBox="1"/>
            <p:nvPr/>
          </p:nvSpPr>
          <p:spPr>
            <a:xfrm>
              <a:off x="2189357" y="4334647"/>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CREATIVE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167" name="Google Shape;2167;p54"/>
            <p:cNvGrpSpPr/>
            <p:nvPr/>
          </p:nvGrpSpPr>
          <p:grpSpPr>
            <a:xfrm>
              <a:off x="2827239" y="3571123"/>
              <a:ext cx="560631" cy="560641"/>
              <a:chOff x="8736336" y="773976"/>
              <a:chExt cx="925001" cy="925018"/>
            </a:xfrm>
          </p:grpSpPr>
          <p:grpSp>
            <p:nvGrpSpPr>
              <p:cNvPr id="2168" name="Google Shape;2168;p54"/>
              <p:cNvGrpSpPr/>
              <p:nvPr/>
            </p:nvGrpSpPr>
            <p:grpSpPr>
              <a:xfrm>
                <a:off x="8736336" y="773976"/>
                <a:ext cx="925001" cy="925018"/>
                <a:chOff x="8736336" y="773976"/>
                <a:chExt cx="925001" cy="925018"/>
              </a:xfrm>
            </p:grpSpPr>
            <p:sp>
              <p:nvSpPr>
                <p:cNvPr id="2169" name="Google Shape;2169;p54"/>
                <p:cNvSpPr/>
                <p:nvPr/>
              </p:nvSpPr>
              <p:spPr>
                <a:xfrm>
                  <a:off x="8880867" y="773976"/>
                  <a:ext cx="636011" cy="925018"/>
                </a:xfrm>
                <a:custGeom>
                  <a:avLst/>
                  <a:gdLst/>
                  <a:ahLst/>
                  <a:cxnLst/>
                  <a:rect l="l" t="t" r="r" b="b"/>
                  <a:pathLst>
                    <a:path w="636011" h="925018" extrusionOk="0">
                      <a:moveTo>
                        <a:pt x="547413" y="538397"/>
                      </a:moveTo>
                      <a:cubicBezTo>
                        <a:pt x="606129" y="477874"/>
                        <a:pt x="637745" y="397479"/>
                        <a:pt x="635939" y="312566"/>
                      </a:cubicBezTo>
                      <a:cubicBezTo>
                        <a:pt x="633229" y="138225"/>
                        <a:pt x="488697" y="-1789"/>
                        <a:pt x="314356" y="17"/>
                      </a:cubicBezTo>
                      <a:cubicBezTo>
                        <a:pt x="140015" y="1824"/>
                        <a:pt x="0" y="143645"/>
                        <a:pt x="0" y="317987"/>
                      </a:cubicBezTo>
                      <a:cubicBezTo>
                        <a:pt x="0" y="400189"/>
                        <a:pt x="31616" y="478778"/>
                        <a:pt x="88526" y="537494"/>
                      </a:cubicBezTo>
                      <a:cubicBezTo>
                        <a:pt x="118335" y="568206"/>
                        <a:pt x="137305" y="607953"/>
                        <a:pt x="143628" y="655828"/>
                      </a:cubicBezTo>
                      <a:cubicBezTo>
                        <a:pt x="112915" y="671185"/>
                        <a:pt x="106592" y="712738"/>
                        <a:pt x="130982" y="737127"/>
                      </a:cubicBezTo>
                      <a:cubicBezTo>
                        <a:pt x="100269" y="766937"/>
                        <a:pt x="118335" y="819330"/>
                        <a:pt x="161695" y="823847"/>
                      </a:cubicBezTo>
                      <a:cubicBezTo>
                        <a:pt x="176148" y="883466"/>
                        <a:pt x="229444" y="925018"/>
                        <a:pt x="289967" y="925018"/>
                      </a:cubicBezTo>
                      <a:lnTo>
                        <a:pt x="345973" y="925018"/>
                      </a:lnTo>
                      <a:cubicBezTo>
                        <a:pt x="407398" y="925018"/>
                        <a:pt x="460694" y="883466"/>
                        <a:pt x="474244" y="823847"/>
                      </a:cubicBezTo>
                      <a:cubicBezTo>
                        <a:pt x="516700" y="820233"/>
                        <a:pt x="535670" y="766937"/>
                        <a:pt x="504957" y="737127"/>
                      </a:cubicBezTo>
                      <a:cubicBezTo>
                        <a:pt x="529347" y="712738"/>
                        <a:pt x="523023" y="671185"/>
                        <a:pt x="492310" y="655828"/>
                      </a:cubicBezTo>
                      <a:cubicBezTo>
                        <a:pt x="498634" y="608856"/>
                        <a:pt x="517604" y="569110"/>
                        <a:pt x="547413" y="538397"/>
                      </a:cubicBezTo>
                      <a:lnTo>
                        <a:pt x="547413" y="538397"/>
                      </a:lnTo>
                      <a:close/>
                      <a:moveTo>
                        <a:pt x="109302" y="517620"/>
                      </a:moveTo>
                      <a:cubicBezTo>
                        <a:pt x="57813" y="463421"/>
                        <a:pt x="28906" y="392962"/>
                        <a:pt x="28906" y="317987"/>
                      </a:cubicBezTo>
                      <a:cubicBezTo>
                        <a:pt x="28906" y="160808"/>
                        <a:pt x="157178" y="30730"/>
                        <a:pt x="314356" y="28923"/>
                      </a:cubicBezTo>
                      <a:cubicBezTo>
                        <a:pt x="473341" y="27117"/>
                        <a:pt x="604322" y="154485"/>
                        <a:pt x="607032" y="313470"/>
                      </a:cubicBezTo>
                      <a:cubicBezTo>
                        <a:pt x="607936" y="390252"/>
                        <a:pt x="579933" y="463421"/>
                        <a:pt x="526637" y="518523"/>
                      </a:cubicBezTo>
                      <a:cubicBezTo>
                        <a:pt x="493214" y="552850"/>
                        <a:pt x="470631" y="598919"/>
                        <a:pt x="464307" y="650409"/>
                      </a:cubicBezTo>
                      <a:lnTo>
                        <a:pt x="332423" y="650409"/>
                      </a:lnTo>
                      <a:lnTo>
                        <a:pt x="332423" y="491424"/>
                      </a:lnTo>
                      <a:lnTo>
                        <a:pt x="375782" y="491424"/>
                      </a:lnTo>
                      <a:cubicBezTo>
                        <a:pt x="463404" y="491424"/>
                        <a:pt x="534766" y="420062"/>
                        <a:pt x="534766" y="332439"/>
                      </a:cubicBezTo>
                      <a:lnTo>
                        <a:pt x="534766" y="289080"/>
                      </a:lnTo>
                      <a:cubicBezTo>
                        <a:pt x="534766" y="280950"/>
                        <a:pt x="528443" y="274627"/>
                        <a:pt x="520314" y="274627"/>
                      </a:cubicBezTo>
                      <a:lnTo>
                        <a:pt x="462501" y="274627"/>
                      </a:lnTo>
                      <a:cubicBezTo>
                        <a:pt x="398365" y="274627"/>
                        <a:pt x="343262" y="312566"/>
                        <a:pt x="317969" y="367669"/>
                      </a:cubicBezTo>
                      <a:cubicBezTo>
                        <a:pt x="292676" y="312566"/>
                        <a:pt x="237574" y="274627"/>
                        <a:pt x="173438" y="274627"/>
                      </a:cubicBezTo>
                      <a:lnTo>
                        <a:pt x="115626" y="274627"/>
                      </a:lnTo>
                      <a:cubicBezTo>
                        <a:pt x="107495" y="274627"/>
                        <a:pt x="101172" y="280950"/>
                        <a:pt x="101172" y="289080"/>
                      </a:cubicBezTo>
                      <a:lnTo>
                        <a:pt x="101172" y="332439"/>
                      </a:lnTo>
                      <a:cubicBezTo>
                        <a:pt x="101172" y="420062"/>
                        <a:pt x="172535" y="491424"/>
                        <a:pt x="260157" y="491424"/>
                      </a:cubicBezTo>
                      <a:lnTo>
                        <a:pt x="303516" y="491424"/>
                      </a:lnTo>
                      <a:lnTo>
                        <a:pt x="303516" y="650409"/>
                      </a:lnTo>
                      <a:lnTo>
                        <a:pt x="171631" y="650409"/>
                      </a:lnTo>
                      <a:cubicBezTo>
                        <a:pt x="165308" y="598016"/>
                        <a:pt x="142725" y="552850"/>
                        <a:pt x="109302" y="517620"/>
                      </a:cubicBezTo>
                      <a:close/>
                      <a:moveTo>
                        <a:pt x="444434" y="366766"/>
                      </a:moveTo>
                      <a:cubicBezTo>
                        <a:pt x="439015" y="360442"/>
                        <a:pt x="429981" y="360442"/>
                        <a:pt x="423658" y="364959"/>
                      </a:cubicBezTo>
                      <a:lnTo>
                        <a:pt x="332423" y="445355"/>
                      </a:lnTo>
                      <a:lnTo>
                        <a:pt x="332423" y="433612"/>
                      </a:lnTo>
                      <a:cubicBezTo>
                        <a:pt x="332423" y="362249"/>
                        <a:pt x="391139" y="303533"/>
                        <a:pt x="462501" y="303533"/>
                      </a:cubicBezTo>
                      <a:lnTo>
                        <a:pt x="505860" y="303533"/>
                      </a:lnTo>
                      <a:lnTo>
                        <a:pt x="505860" y="332439"/>
                      </a:lnTo>
                      <a:cubicBezTo>
                        <a:pt x="505860" y="403802"/>
                        <a:pt x="447144" y="462518"/>
                        <a:pt x="375782" y="462518"/>
                      </a:cubicBezTo>
                      <a:lnTo>
                        <a:pt x="356812" y="462518"/>
                      </a:lnTo>
                      <a:lnTo>
                        <a:pt x="443531" y="386639"/>
                      </a:lnTo>
                      <a:cubicBezTo>
                        <a:pt x="448951" y="381219"/>
                        <a:pt x="449855" y="372186"/>
                        <a:pt x="444434" y="366766"/>
                      </a:cubicBezTo>
                      <a:close/>
                      <a:moveTo>
                        <a:pt x="303516" y="445355"/>
                      </a:moveTo>
                      <a:lnTo>
                        <a:pt x="212281" y="364959"/>
                      </a:lnTo>
                      <a:cubicBezTo>
                        <a:pt x="205958" y="359539"/>
                        <a:pt x="196925" y="360442"/>
                        <a:pt x="191504" y="366766"/>
                      </a:cubicBezTo>
                      <a:cubicBezTo>
                        <a:pt x="186085" y="373089"/>
                        <a:pt x="186988" y="382122"/>
                        <a:pt x="193311" y="387542"/>
                      </a:cubicBezTo>
                      <a:lnTo>
                        <a:pt x="280030" y="463421"/>
                      </a:lnTo>
                      <a:lnTo>
                        <a:pt x="261060" y="463421"/>
                      </a:lnTo>
                      <a:cubicBezTo>
                        <a:pt x="189698" y="463421"/>
                        <a:pt x="130982" y="404705"/>
                        <a:pt x="130982" y="333343"/>
                      </a:cubicBezTo>
                      <a:lnTo>
                        <a:pt x="130982" y="304437"/>
                      </a:lnTo>
                      <a:lnTo>
                        <a:pt x="174341" y="304437"/>
                      </a:lnTo>
                      <a:cubicBezTo>
                        <a:pt x="245704" y="304437"/>
                        <a:pt x="304419" y="363153"/>
                        <a:pt x="304419" y="434515"/>
                      </a:cubicBezTo>
                      <a:lnTo>
                        <a:pt x="304419" y="445355"/>
                      </a:lnTo>
                      <a:close/>
                      <a:moveTo>
                        <a:pt x="345973" y="896112"/>
                      </a:moveTo>
                      <a:lnTo>
                        <a:pt x="289967" y="896112"/>
                      </a:lnTo>
                      <a:cubicBezTo>
                        <a:pt x="244800" y="896112"/>
                        <a:pt x="205054" y="866302"/>
                        <a:pt x="191504" y="823847"/>
                      </a:cubicBezTo>
                      <a:lnTo>
                        <a:pt x="444434" y="823847"/>
                      </a:lnTo>
                      <a:cubicBezTo>
                        <a:pt x="430884" y="866302"/>
                        <a:pt x="391139" y="896112"/>
                        <a:pt x="345973" y="896112"/>
                      </a:cubicBezTo>
                      <a:lnTo>
                        <a:pt x="345973" y="896112"/>
                      </a:lnTo>
                      <a:close/>
                      <a:moveTo>
                        <a:pt x="491407" y="773260"/>
                      </a:moveTo>
                      <a:cubicBezTo>
                        <a:pt x="491407" y="785003"/>
                        <a:pt x="481471" y="794940"/>
                        <a:pt x="469727" y="794940"/>
                      </a:cubicBezTo>
                      <a:cubicBezTo>
                        <a:pt x="451661" y="794940"/>
                        <a:pt x="177954" y="794940"/>
                        <a:pt x="166211" y="794940"/>
                      </a:cubicBezTo>
                      <a:cubicBezTo>
                        <a:pt x="154468" y="794940"/>
                        <a:pt x="144531" y="785003"/>
                        <a:pt x="144531" y="773260"/>
                      </a:cubicBezTo>
                      <a:cubicBezTo>
                        <a:pt x="144531" y="761517"/>
                        <a:pt x="154468" y="751581"/>
                        <a:pt x="166211" y="751581"/>
                      </a:cubicBezTo>
                      <a:lnTo>
                        <a:pt x="469727" y="751581"/>
                      </a:lnTo>
                      <a:cubicBezTo>
                        <a:pt x="482374" y="751581"/>
                        <a:pt x="491407" y="761517"/>
                        <a:pt x="491407" y="773260"/>
                      </a:cubicBezTo>
                      <a:close/>
                      <a:moveTo>
                        <a:pt x="166211" y="722674"/>
                      </a:moveTo>
                      <a:cubicBezTo>
                        <a:pt x="154468" y="722674"/>
                        <a:pt x="144531" y="712738"/>
                        <a:pt x="144531" y="700995"/>
                      </a:cubicBezTo>
                      <a:cubicBezTo>
                        <a:pt x="144531" y="689251"/>
                        <a:pt x="154468" y="679315"/>
                        <a:pt x="166211" y="679315"/>
                      </a:cubicBezTo>
                      <a:lnTo>
                        <a:pt x="469727" y="679315"/>
                      </a:lnTo>
                      <a:cubicBezTo>
                        <a:pt x="481471" y="679315"/>
                        <a:pt x="491407" y="689251"/>
                        <a:pt x="491407" y="700995"/>
                      </a:cubicBezTo>
                      <a:cubicBezTo>
                        <a:pt x="491407" y="712738"/>
                        <a:pt x="481471" y="722674"/>
                        <a:pt x="469727" y="722674"/>
                      </a:cubicBezTo>
                      <a:lnTo>
                        <a:pt x="166211" y="7226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0" name="Google Shape;2170;p54"/>
                <p:cNvSpPr/>
                <p:nvPr/>
              </p:nvSpPr>
              <p:spPr>
                <a:xfrm>
                  <a:off x="8736336" y="1077510"/>
                  <a:ext cx="101172" cy="28906"/>
                </a:xfrm>
                <a:custGeom>
                  <a:avLst/>
                  <a:gdLst/>
                  <a:ahLst/>
                  <a:cxnLst/>
                  <a:rect l="l" t="t" r="r" b="b"/>
                  <a:pathLst>
                    <a:path w="101172" h="28906" extrusionOk="0">
                      <a:moveTo>
                        <a:pt x="101172" y="14453"/>
                      </a:moveTo>
                      <a:cubicBezTo>
                        <a:pt x="101172" y="6323"/>
                        <a:pt x="94849" y="0"/>
                        <a:pt x="86719" y="0"/>
                      </a:cubicBezTo>
                      <a:lnTo>
                        <a:pt x="14453" y="0"/>
                      </a:lnTo>
                      <a:cubicBezTo>
                        <a:pt x="6323" y="0"/>
                        <a:pt x="0" y="6323"/>
                        <a:pt x="0" y="14453"/>
                      </a:cubicBezTo>
                      <a:cubicBezTo>
                        <a:pt x="0" y="22583"/>
                        <a:pt x="6323" y="28906"/>
                        <a:pt x="14453" y="28906"/>
                      </a:cubicBezTo>
                      <a:lnTo>
                        <a:pt x="86719" y="28906"/>
                      </a:lnTo>
                      <a:cubicBezTo>
                        <a:pt x="94849" y="28906"/>
                        <a:pt x="101172" y="22583"/>
                        <a:pt x="101172"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1" name="Google Shape;2171;p54"/>
                <p:cNvSpPr/>
                <p:nvPr/>
              </p:nvSpPr>
              <p:spPr>
                <a:xfrm>
                  <a:off x="8796859" y="1265589"/>
                  <a:ext cx="91235" cy="64850"/>
                </a:xfrm>
                <a:custGeom>
                  <a:avLst/>
                  <a:gdLst/>
                  <a:ahLst/>
                  <a:cxnLst/>
                  <a:rect l="l" t="t" r="r" b="b"/>
                  <a:pathLst>
                    <a:path w="91235" h="64850" extrusionOk="0">
                      <a:moveTo>
                        <a:pt x="69556" y="1618"/>
                      </a:moveTo>
                      <a:lnTo>
                        <a:pt x="7226" y="37751"/>
                      </a:lnTo>
                      <a:cubicBezTo>
                        <a:pt x="0" y="41365"/>
                        <a:pt x="-1807" y="50398"/>
                        <a:pt x="1807" y="57624"/>
                      </a:cubicBezTo>
                      <a:cubicBezTo>
                        <a:pt x="5420" y="64851"/>
                        <a:pt x="14453" y="66657"/>
                        <a:pt x="21680" y="63044"/>
                      </a:cubicBezTo>
                      <a:lnTo>
                        <a:pt x="84009" y="26911"/>
                      </a:lnTo>
                      <a:cubicBezTo>
                        <a:pt x="91236" y="23298"/>
                        <a:pt x="93042" y="14265"/>
                        <a:pt x="89429" y="7038"/>
                      </a:cubicBezTo>
                      <a:cubicBezTo>
                        <a:pt x="84912" y="715"/>
                        <a:pt x="76782" y="-1995"/>
                        <a:pt x="69556" y="161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2" name="Google Shape;2172;p54"/>
                <p:cNvSpPr/>
                <p:nvPr/>
              </p:nvSpPr>
              <p:spPr>
                <a:xfrm>
                  <a:off x="8796457" y="853486"/>
                  <a:ext cx="91499" cy="65041"/>
                </a:xfrm>
                <a:custGeom>
                  <a:avLst/>
                  <a:gdLst/>
                  <a:ahLst/>
                  <a:cxnLst/>
                  <a:rect l="l" t="t" r="r" b="b"/>
                  <a:pathLst>
                    <a:path w="91499" h="65041" extrusionOk="0">
                      <a:moveTo>
                        <a:pt x="7628" y="27100"/>
                      </a:moveTo>
                      <a:cubicBezTo>
                        <a:pt x="74474" y="65942"/>
                        <a:pt x="71764" y="65039"/>
                        <a:pt x="77184" y="65039"/>
                      </a:cubicBezTo>
                      <a:cubicBezTo>
                        <a:pt x="91637" y="65039"/>
                        <a:pt x="97057" y="45166"/>
                        <a:pt x="84410" y="37940"/>
                      </a:cubicBezTo>
                      <a:lnTo>
                        <a:pt x="22081" y="1807"/>
                      </a:lnTo>
                      <a:cubicBezTo>
                        <a:pt x="14855" y="-1807"/>
                        <a:pt x="6725" y="0"/>
                        <a:pt x="2208" y="7226"/>
                      </a:cubicBezTo>
                      <a:cubicBezTo>
                        <a:pt x="-2308" y="14453"/>
                        <a:pt x="401" y="23486"/>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3" name="Google Shape;2173;p54"/>
                <p:cNvSpPr/>
                <p:nvPr/>
              </p:nvSpPr>
              <p:spPr>
                <a:xfrm>
                  <a:off x="9560165" y="1077510"/>
                  <a:ext cx="101172" cy="28906"/>
                </a:xfrm>
                <a:custGeom>
                  <a:avLst/>
                  <a:gdLst/>
                  <a:ahLst/>
                  <a:cxnLst/>
                  <a:rect l="l" t="t" r="r" b="b"/>
                  <a:pathLst>
                    <a:path w="101172" h="28906" extrusionOk="0">
                      <a:moveTo>
                        <a:pt x="86719" y="0"/>
                      </a:moveTo>
                      <a:lnTo>
                        <a:pt x="14453" y="0"/>
                      </a:lnTo>
                      <a:cubicBezTo>
                        <a:pt x="6323" y="0"/>
                        <a:pt x="0" y="6323"/>
                        <a:pt x="0" y="14453"/>
                      </a:cubicBezTo>
                      <a:cubicBezTo>
                        <a:pt x="0" y="22583"/>
                        <a:pt x="6323" y="28906"/>
                        <a:pt x="14453" y="28906"/>
                      </a:cubicBezTo>
                      <a:lnTo>
                        <a:pt x="86719" y="28906"/>
                      </a:lnTo>
                      <a:cubicBezTo>
                        <a:pt x="94849" y="28906"/>
                        <a:pt x="101172" y="22583"/>
                        <a:pt x="101172" y="14453"/>
                      </a:cubicBezTo>
                      <a:cubicBezTo>
                        <a:pt x="101172" y="6323"/>
                        <a:pt x="94849" y="0"/>
                        <a:pt x="86719"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4" name="Google Shape;2174;p54"/>
                <p:cNvSpPr/>
                <p:nvPr/>
              </p:nvSpPr>
              <p:spPr>
                <a:xfrm>
                  <a:off x="9510483" y="1265401"/>
                  <a:ext cx="91047" cy="65039"/>
                </a:xfrm>
                <a:custGeom>
                  <a:avLst/>
                  <a:gdLst/>
                  <a:ahLst/>
                  <a:cxnLst/>
                  <a:rect l="l" t="t" r="r" b="b"/>
                  <a:pathLst>
                    <a:path w="91047" h="65039" extrusionOk="0">
                      <a:moveTo>
                        <a:pt x="84009" y="37939"/>
                      </a:moveTo>
                      <a:lnTo>
                        <a:pt x="21680" y="1807"/>
                      </a:lnTo>
                      <a:cubicBezTo>
                        <a:pt x="14453" y="-1806"/>
                        <a:pt x="6323" y="0"/>
                        <a:pt x="1807" y="7227"/>
                      </a:cubicBezTo>
                      <a:cubicBezTo>
                        <a:pt x="-1807" y="14453"/>
                        <a:pt x="0" y="22583"/>
                        <a:pt x="7226" y="27099"/>
                      </a:cubicBezTo>
                      <a:lnTo>
                        <a:pt x="69556" y="63232"/>
                      </a:lnTo>
                      <a:cubicBezTo>
                        <a:pt x="76782" y="66846"/>
                        <a:pt x="84912" y="65039"/>
                        <a:pt x="89429" y="57813"/>
                      </a:cubicBezTo>
                      <a:cubicBezTo>
                        <a:pt x="93042" y="51489"/>
                        <a:pt x="90332" y="42456"/>
                        <a:pt x="84009" y="379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5" name="Google Shape;2175;p54"/>
                <p:cNvSpPr/>
                <p:nvPr/>
              </p:nvSpPr>
              <p:spPr>
                <a:xfrm>
                  <a:off x="9509975" y="853486"/>
                  <a:ext cx="91742" cy="65041"/>
                </a:xfrm>
                <a:custGeom>
                  <a:avLst/>
                  <a:gdLst/>
                  <a:ahLst/>
                  <a:cxnLst/>
                  <a:rect l="l" t="t" r="r" b="b"/>
                  <a:pathLst>
                    <a:path w="91742" h="65041" extrusionOk="0">
                      <a:moveTo>
                        <a:pt x="14961" y="65039"/>
                      </a:moveTo>
                      <a:cubicBezTo>
                        <a:pt x="20381" y="65039"/>
                        <a:pt x="17671" y="65942"/>
                        <a:pt x="84516" y="27100"/>
                      </a:cubicBezTo>
                      <a:cubicBezTo>
                        <a:pt x="91743" y="23486"/>
                        <a:pt x="93549" y="14453"/>
                        <a:pt x="89936" y="7226"/>
                      </a:cubicBezTo>
                      <a:cubicBezTo>
                        <a:pt x="86323" y="0"/>
                        <a:pt x="77290" y="-1807"/>
                        <a:pt x="70063" y="1807"/>
                      </a:cubicBezTo>
                      <a:lnTo>
                        <a:pt x="7734" y="37940"/>
                      </a:lnTo>
                      <a:cubicBezTo>
                        <a:pt x="-5816" y="45166"/>
                        <a:pt x="-396" y="65039"/>
                        <a:pt x="14961" y="650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sp>
            <p:nvSpPr>
              <p:cNvPr id="2176" name="Google Shape;2176;p54"/>
              <p:cNvSpPr/>
              <p:nvPr/>
            </p:nvSpPr>
            <p:spPr>
              <a:xfrm>
                <a:off x="9222323" y="1077510"/>
                <a:ext cx="173437" cy="158984"/>
              </a:xfrm>
              <a:custGeom>
                <a:avLst/>
                <a:gdLst/>
                <a:ahLst/>
                <a:cxnLst/>
                <a:rect l="l" t="t" r="r" b="b"/>
                <a:pathLst>
                  <a:path w="173437" h="158984" extrusionOk="0">
                    <a:moveTo>
                      <a:pt x="112012" y="63233"/>
                    </a:moveTo>
                    <a:cubicBezTo>
                      <a:pt x="106592" y="56909"/>
                      <a:pt x="97559" y="56909"/>
                      <a:pt x="91235" y="61426"/>
                    </a:cubicBezTo>
                    <a:lnTo>
                      <a:pt x="0" y="141822"/>
                    </a:lnTo>
                    <a:lnTo>
                      <a:pt x="0" y="130079"/>
                    </a:lnTo>
                    <a:cubicBezTo>
                      <a:pt x="0" y="58716"/>
                      <a:pt x="58716" y="0"/>
                      <a:pt x="130078" y="0"/>
                    </a:cubicBezTo>
                    <a:lnTo>
                      <a:pt x="173437" y="0"/>
                    </a:lnTo>
                    <a:lnTo>
                      <a:pt x="173437" y="28906"/>
                    </a:lnTo>
                    <a:cubicBezTo>
                      <a:pt x="173437" y="100269"/>
                      <a:pt x="114721" y="158985"/>
                      <a:pt x="43359" y="158985"/>
                    </a:cubicBezTo>
                    <a:lnTo>
                      <a:pt x="24389" y="158985"/>
                    </a:lnTo>
                    <a:lnTo>
                      <a:pt x="111108" y="83106"/>
                    </a:lnTo>
                    <a:cubicBezTo>
                      <a:pt x="116528" y="77686"/>
                      <a:pt x="117432" y="68653"/>
                      <a:pt x="112012" y="6323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77" name="Google Shape;2177;p54"/>
              <p:cNvSpPr/>
              <p:nvPr/>
            </p:nvSpPr>
            <p:spPr>
              <a:xfrm>
                <a:off x="9020882" y="1078413"/>
                <a:ext cx="173437" cy="158984"/>
              </a:xfrm>
              <a:custGeom>
                <a:avLst/>
                <a:gdLst/>
                <a:ahLst/>
                <a:cxnLst/>
                <a:rect l="l" t="t" r="r" b="b"/>
                <a:pathLst>
                  <a:path w="173437" h="158984" extrusionOk="0">
                    <a:moveTo>
                      <a:pt x="172535" y="140918"/>
                    </a:moveTo>
                    <a:lnTo>
                      <a:pt x="81299" y="60522"/>
                    </a:lnTo>
                    <a:cubicBezTo>
                      <a:pt x="74976" y="55102"/>
                      <a:pt x="65943" y="56005"/>
                      <a:pt x="60523" y="62329"/>
                    </a:cubicBezTo>
                    <a:cubicBezTo>
                      <a:pt x="55103" y="68652"/>
                      <a:pt x="56006" y="77685"/>
                      <a:pt x="62329" y="83105"/>
                    </a:cubicBezTo>
                    <a:lnTo>
                      <a:pt x="149048" y="158984"/>
                    </a:lnTo>
                    <a:lnTo>
                      <a:pt x="130079" y="158984"/>
                    </a:lnTo>
                    <a:cubicBezTo>
                      <a:pt x="58716" y="158984"/>
                      <a:pt x="0" y="100268"/>
                      <a:pt x="0" y="28906"/>
                    </a:cubicBezTo>
                    <a:lnTo>
                      <a:pt x="0" y="0"/>
                    </a:lnTo>
                    <a:lnTo>
                      <a:pt x="43360" y="0"/>
                    </a:lnTo>
                    <a:cubicBezTo>
                      <a:pt x="114722" y="0"/>
                      <a:pt x="173438" y="58716"/>
                      <a:pt x="173438" y="130078"/>
                    </a:cubicBezTo>
                    <a:lnTo>
                      <a:pt x="173438" y="14091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nvGrpSpPr>
          <p:cNvPr id="2186" name="Google Shape;2186;p54"/>
          <p:cNvGrpSpPr/>
          <p:nvPr/>
        </p:nvGrpSpPr>
        <p:grpSpPr>
          <a:xfrm>
            <a:off x="3859524" y="5711156"/>
            <a:ext cx="1810757" cy="1256967"/>
            <a:chOff x="3799071" y="7179934"/>
            <a:chExt cx="1786282" cy="1256967"/>
          </a:xfrm>
        </p:grpSpPr>
        <p:sp>
          <p:nvSpPr>
            <p:cNvPr id="2187" name="Google Shape;2187;p54"/>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88" name="Google Shape;2188;p54"/>
            <p:cNvSpPr txBox="1"/>
            <p:nvPr/>
          </p:nvSpPr>
          <p:spPr>
            <a:xfrm>
              <a:off x="3799071" y="8129124"/>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DESIGN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189" name="Google Shape;2189;p54"/>
            <p:cNvGrpSpPr/>
            <p:nvPr/>
          </p:nvGrpSpPr>
          <p:grpSpPr>
            <a:xfrm>
              <a:off x="4413265" y="7356387"/>
              <a:ext cx="554989" cy="554445"/>
              <a:chOff x="10376768" y="2334933"/>
              <a:chExt cx="920484" cy="919581"/>
            </a:xfrm>
          </p:grpSpPr>
          <p:sp>
            <p:nvSpPr>
              <p:cNvPr id="2190" name="Google Shape;2190;p54"/>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91" name="Google Shape;2191;p54"/>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2192" name="Google Shape;2192;p54"/>
              <p:cNvGrpSpPr/>
              <p:nvPr/>
            </p:nvGrpSpPr>
            <p:grpSpPr>
              <a:xfrm>
                <a:off x="10376768" y="2334933"/>
                <a:ext cx="920484" cy="919581"/>
                <a:chOff x="10376768" y="2334933"/>
                <a:chExt cx="920484" cy="919581"/>
              </a:xfrm>
            </p:grpSpPr>
            <p:sp>
              <p:nvSpPr>
                <p:cNvPr id="2193" name="Google Shape;2193;p54"/>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194" name="Google Shape;2194;p54"/>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2195" name="Google Shape;2195;p54"/>
          <p:cNvGrpSpPr/>
          <p:nvPr/>
        </p:nvGrpSpPr>
        <p:grpSpPr>
          <a:xfrm>
            <a:off x="2487423" y="5711156"/>
            <a:ext cx="1810757" cy="1256967"/>
            <a:chOff x="3849338" y="8684109"/>
            <a:chExt cx="1786282" cy="1256967"/>
          </a:xfrm>
        </p:grpSpPr>
        <p:sp>
          <p:nvSpPr>
            <p:cNvPr id="2196" name="Google Shape;2196;p54"/>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97" name="Google Shape;2197;p54"/>
            <p:cNvSpPr txBox="1"/>
            <p:nvPr/>
          </p:nvSpPr>
          <p:spPr>
            <a:xfrm>
              <a:off x="3849338" y="963329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MATERIAL</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198" name="Google Shape;2198;p54"/>
            <p:cNvGrpSpPr/>
            <p:nvPr/>
          </p:nvGrpSpPr>
          <p:grpSpPr>
            <a:xfrm>
              <a:off x="4464243" y="8873654"/>
              <a:ext cx="560963" cy="503307"/>
              <a:chOff x="5591874" y="2370217"/>
              <a:chExt cx="948345" cy="850874"/>
            </a:xfrm>
          </p:grpSpPr>
          <p:sp>
            <p:nvSpPr>
              <p:cNvPr id="2199" name="Google Shape;2199;p54"/>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200" name="Google Shape;2200;p54"/>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2201" name="Google Shape;2201;p54"/>
              <p:cNvGrpSpPr/>
              <p:nvPr/>
            </p:nvGrpSpPr>
            <p:grpSpPr>
              <a:xfrm>
                <a:off x="5591874" y="2370217"/>
                <a:ext cx="948345" cy="850874"/>
                <a:chOff x="5591874" y="2370217"/>
                <a:chExt cx="948345" cy="850874"/>
              </a:xfrm>
            </p:grpSpPr>
            <p:sp>
              <p:nvSpPr>
                <p:cNvPr id="2202" name="Google Shape;2202;p54"/>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203" name="Google Shape;2203;p54"/>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204" name="Google Shape;2204;p54"/>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205" name="Google Shape;2205;p54"/>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206" name="Google Shape;2206;p54"/>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105" name="Grupo 104"/>
          <p:cNvGrpSpPr/>
          <p:nvPr/>
        </p:nvGrpSpPr>
        <p:grpSpPr>
          <a:xfrm>
            <a:off x="1139797" y="5711156"/>
            <a:ext cx="1786282" cy="1262055"/>
            <a:chOff x="2115571" y="2303451"/>
            <a:chExt cx="1786282" cy="1262055"/>
          </a:xfrm>
        </p:grpSpPr>
        <p:sp>
          <p:nvSpPr>
            <p:cNvPr id="106" name="Google Shape;955;p19"/>
            <p:cNvSpPr txBox="1"/>
            <p:nvPr/>
          </p:nvSpPr>
          <p:spPr>
            <a:xfrm>
              <a:off x="2115571" y="325772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noProof="0" dirty="0">
                  <a:solidFill>
                    <a:srgbClr val="FF9300"/>
                  </a:solidFill>
                  <a:latin typeface="Calibri" panose="020F0502020204030204" pitchFamily="34" charset="0"/>
                  <a:ea typeface="Calibri"/>
                  <a:cs typeface="Calibri" panose="020F0502020204030204" pitchFamily="34" charset="0"/>
                  <a:sym typeface="Calibri"/>
                </a:rPr>
                <a:t>ENVIRONMENTAL</a:t>
              </a:r>
              <a:endParaRPr lang="en-GB" noProof="0" dirty="0">
                <a:solidFill>
                  <a:srgbClr val="FF9300"/>
                </a:solidFill>
                <a:latin typeface="Calibri" panose="020F0502020204030204" pitchFamily="34" charset="0"/>
                <a:ea typeface="Calibri"/>
                <a:cs typeface="Calibri" panose="020F0502020204030204" pitchFamily="34" charset="0"/>
              </a:endParaRPr>
            </a:p>
          </p:txBody>
        </p:sp>
        <p:sp>
          <p:nvSpPr>
            <p:cNvPr id="107" name="Google Shape;1312;p20"/>
            <p:cNvSpPr/>
            <p:nvPr/>
          </p:nvSpPr>
          <p:spPr>
            <a:xfrm>
              <a:off x="2541681" y="23034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grpSp>
          <p:nvGrpSpPr>
            <p:cNvPr id="108" name="Grupo 107"/>
            <p:cNvGrpSpPr/>
            <p:nvPr/>
          </p:nvGrpSpPr>
          <p:grpSpPr>
            <a:xfrm>
              <a:off x="2698807" y="2451190"/>
              <a:ext cx="586217" cy="585950"/>
              <a:chOff x="2723878" y="2477576"/>
              <a:chExt cx="586217" cy="585950"/>
            </a:xfrm>
          </p:grpSpPr>
          <p:sp>
            <p:nvSpPr>
              <p:cNvPr id="109" name="Google Shape;957;p19"/>
              <p:cNvSpPr/>
              <p:nvPr/>
            </p:nvSpPr>
            <p:spPr>
              <a:xfrm>
                <a:off x="2723878" y="2477576"/>
                <a:ext cx="586217" cy="585950"/>
              </a:xfrm>
              <a:custGeom>
                <a:avLst/>
                <a:gdLst/>
                <a:ahLst/>
                <a:cxnLst/>
                <a:rect l="l" t="t" r="r" b="b"/>
                <a:pathLst>
                  <a:path w="993327" h="992875" extrusionOk="0">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0" name="Google Shape;958;p19"/>
              <p:cNvSpPr/>
              <p:nvPr/>
            </p:nvSpPr>
            <p:spPr>
              <a:xfrm>
                <a:off x="2843376" y="2502469"/>
                <a:ext cx="197842" cy="194474"/>
              </a:xfrm>
              <a:custGeom>
                <a:avLst/>
                <a:gdLst/>
                <a:ahLst/>
                <a:cxnLst/>
                <a:rect l="l" t="t" r="r" b="b"/>
                <a:pathLst>
                  <a:path w="335238" h="329531" extrusionOk="0">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1" name="Google Shape;959;p19"/>
              <p:cNvSpPr/>
              <p:nvPr/>
            </p:nvSpPr>
            <p:spPr>
              <a:xfrm>
                <a:off x="3055288" y="2560090"/>
                <a:ext cx="216250" cy="160058"/>
              </a:xfrm>
              <a:custGeom>
                <a:avLst/>
                <a:gdLst/>
                <a:ahLst/>
                <a:cxnLst/>
                <a:rect l="l" t="t" r="r" b="b"/>
                <a:pathLst>
                  <a:path w="366429" h="271213" extrusionOk="0">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2" name="Google Shape;960;p19"/>
              <p:cNvSpPr/>
              <p:nvPr/>
            </p:nvSpPr>
            <p:spPr>
              <a:xfrm>
                <a:off x="2746050" y="2840691"/>
                <a:ext cx="77890" cy="190354"/>
              </a:xfrm>
              <a:custGeom>
                <a:avLst/>
                <a:gdLst/>
                <a:ahLst/>
                <a:cxnLst/>
                <a:rect l="l" t="t" r="r" b="b"/>
                <a:pathLst>
                  <a:path w="131982" h="322549" extrusionOk="0">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4" name="Grupo 23"/>
          <p:cNvGrpSpPr/>
          <p:nvPr/>
        </p:nvGrpSpPr>
        <p:grpSpPr>
          <a:xfrm>
            <a:off x="5231624" y="5711156"/>
            <a:ext cx="1810674" cy="1264814"/>
            <a:chOff x="3556072" y="4141169"/>
            <a:chExt cx="1810674" cy="1264814"/>
          </a:xfrm>
        </p:grpSpPr>
        <p:grpSp>
          <p:nvGrpSpPr>
            <p:cNvPr id="115" name="Grupo 114"/>
            <p:cNvGrpSpPr/>
            <p:nvPr/>
          </p:nvGrpSpPr>
          <p:grpSpPr>
            <a:xfrm>
              <a:off x="3997873" y="4141169"/>
              <a:ext cx="926929" cy="914400"/>
              <a:chOff x="1156761" y="8727751"/>
              <a:chExt cx="914400" cy="914400"/>
            </a:xfrm>
          </p:grpSpPr>
          <p:pic>
            <p:nvPicPr>
              <p:cNvPr id="117" name="Imagen 116"/>
              <p:cNvPicPr>
                <a:picLocks noChangeAspect="1"/>
              </p:cNvPicPr>
              <p:nvPr/>
            </p:nvPicPr>
            <p:blipFill>
              <a:blip r:embed="rId3">
                <a:clrChange>
                  <a:clrFrom>
                    <a:srgbClr val="E6F4FF"/>
                  </a:clrFrom>
                  <a:clrTo>
                    <a:srgbClr val="E6F4FF">
                      <a:alpha val="0"/>
                    </a:srgbClr>
                  </a:clrTo>
                </a:clrChange>
                <a:duotone>
                  <a:prstClr val="black"/>
                  <a:srgbClr val="FF9933">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267739" y="8868046"/>
                <a:ext cx="692443" cy="692443"/>
              </a:xfrm>
              <a:prstGeom prst="rect">
                <a:avLst/>
              </a:prstGeom>
              <a:effectLst>
                <a:softEdge rad="0"/>
              </a:effectLst>
              <a:scene3d>
                <a:camera prst="orthographicFront"/>
                <a:lightRig rig="threePt" dir="t"/>
              </a:scene3d>
              <a:sp3d>
                <a:extrusionClr>
                  <a:schemeClr val="accent2">
                    <a:lumMod val="50000"/>
                  </a:schemeClr>
                </a:extrusionClr>
                <a:contourClr>
                  <a:srgbClr val="36646A"/>
                </a:contourClr>
              </a:sp3d>
            </p:spPr>
          </p:pic>
          <p:sp>
            <p:nvSpPr>
              <p:cNvPr id="118" name="Google Shape;1312;p20"/>
              <p:cNvSpPr/>
              <p:nvPr/>
            </p:nvSpPr>
            <p:spPr>
              <a:xfrm>
                <a:off x="1156761" y="87277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grpSp>
        <p:sp>
          <p:nvSpPr>
            <p:cNvPr id="116" name="Google Shape;1282;p20"/>
            <p:cNvSpPr txBox="1"/>
            <p:nvPr/>
          </p:nvSpPr>
          <p:spPr>
            <a:xfrm>
              <a:off x="3556072" y="5098183"/>
              <a:ext cx="1810674"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POLLUTION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 name="Group 1">
            <a:extLst>
              <a:ext uri="{FF2B5EF4-FFF2-40B4-BE49-F238E27FC236}">
                <a16:creationId xmlns:a16="http://schemas.microsoft.com/office/drawing/2014/main" id="{7EAF820C-C009-9ACF-BD17-2AD1BF3EDED7}"/>
              </a:ext>
            </a:extLst>
          </p:cNvPr>
          <p:cNvGrpSpPr/>
          <p:nvPr/>
        </p:nvGrpSpPr>
        <p:grpSpPr>
          <a:xfrm>
            <a:off x="591766" y="4588"/>
            <a:ext cx="7206111" cy="1687885"/>
            <a:chOff x="632678" y="4589"/>
            <a:chExt cx="7206111" cy="1687885"/>
          </a:xfrm>
        </p:grpSpPr>
        <p:grpSp>
          <p:nvGrpSpPr>
            <p:cNvPr id="3" name="Group 2">
              <a:extLst>
                <a:ext uri="{FF2B5EF4-FFF2-40B4-BE49-F238E27FC236}">
                  <a16:creationId xmlns:a16="http://schemas.microsoft.com/office/drawing/2014/main" id="{91AA070B-EF45-A832-8286-FA79A2377D92}"/>
                </a:ext>
              </a:extLst>
            </p:cNvPr>
            <p:cNvGrpSpPr/>
            <p:nvPr/>
          </p:nvGrpSpPr>
          <p:grpSpPr>
            <a:xfrm>
              <a:off x="879243" y="4589"/>
              <a:ext cx="6959546" cy="1670099"/>
              <a:chOff x="1505149" y="-412626"/>
              <a:chExt cx="7631626" cy="1831381"/>
            </a:xfrm>
          </p:grpSpPr>
          <p:sp>
            <p:nvSpPr>
              <p:cNvPr id="7" name="Rectangle 107">
                <a:extLst>
                  <a:ext uri="{FF2B5EF4-FFF2-40B4-BE49-F238E27FC236}">
                    <a16:creationId xmlns:a16="http://schemas.microsoft.com/office/drawing/2014/main" id="{B5030429-F8DB-1160-51EC-717D6AE1DA9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8" name="Text Placeholder 1">
                <a:extLst>
                  <a:ext uri="{FF2B5EF4-FFF2-40B4-BE49-F238E27FC236}">
                    <a16:creationId xmlns:a16="http://schemas.microsoft.com/office/drawing/2014/main" id="{F45AC796-EA73-FBB8-5429-31821340B028}"/>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4" name="Text Placeholder 32">
              <a:extLst>
                <a:ext uri="{FF2B5EF4-FFF2-40B4-BE49-F238E27FC236}">
                  <a16:creationId xmlns:a16="http://schemas.microsoft.com/office/drawing/2014/main" id="{FD5350C3-EA27-D7EE-1E9E-A799589B5F1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5" name="Straight Connector 4">
              <a:extLst>
                <a:ext uri="{FF2B5EF4-FFF2-40B4-BE49-F238E27FC236}">
                  <a16:creationId xmlns:a16="http://schemas.microsoft.com/office/drawing/2014/main" id="{A8EEDE0D-A1B6-ECD3-07A1-33DFA914E55E}"/>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6" name="Text Placeholder 32">
              <a:extLst>
                <a:ext uri="{FF2B5EF4-FFF2-40B4-BE49-F238E27FC236}">
                  <a16:creationId xmlns:a16="http://schemas.microsoft.com/office/drawing/2014/main" id="{E01BBF8E-D2A8-CC22-AD3A-184C8787B30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9" name="Text Placeholder 6">
            <a:extLst>
              <a:ext uri="{FF2B5EF4-FFF2-40B4-BE49-F238E27FC236}">
                <a16:creationId xmlns:a16="http://schemas.microsoft.com/office/drawing/2014/main" id="{B1095970-3935-E8E0-DE91-73FFDBDCE0CC}"/>
              </a:ext>
            </a:extLst>
          </p:cNvPr>
          <p:cNvSpPr txBox="1">
            <a:spLocks/>
          </p:cNvSpPr>
          <p:nvPr/>
        </p:nvSpPr>
        <p:spPr>
          <a:xfrm>
            <a:off x="844837" y="2164927"/>
            <a:ext cx="6125651" cy="92682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these activities, students will be able to identify the environmental effects of transportation systems, identify the risks on climate and health, know the current strategies to solve this issues and develop sustainable transportation systems.</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sp>
        <p:nvSpPr>
          <p:cNvPr id="10" name="Text Placeholder 4">
            <a:extLst>
              <a:ext uri="{FF2B5EF4-FFF2-40B4-BE49-F238E27FC236}">
                <a16:creationId xmlns:a16="http://schemas.microsoft.com/office/drawing/2014/main" id="{2DF77331-D303-4A32-369D-665E958DBAFC}"/>
              </a:ext>
            </a:extLst>
          </p:cNvPr>
          <p:cNvSpPr txBox="1">
            <a:spLocks/>
          </p:cNvSpPr>
          <p:nvPr/>
        </p:nvSpPr>
        <p:spPr>
          <a:xfrm>
            <a:off x="851122" y="1647370"/>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cxnSp>
        <p:nvCxnSpPr>
          <p:cNvPr id="11" name="Straight Connector 10">
            <a:extLst>
              <a:ext uri="{FF2B5EF4-FFF2-40B4-BE49-F238E27FC236}">
                <a16:creationId xmlns:a16="http://schemas.microsoft.com/office/drawing/2014/main" id="{7F9F52BC-20C2-9AE5-18B5-0356E1E737A8}"/>
              </a:ext>
            </a:extLst>
          </p:cNvPr>
          <p:cNvCxnSpPr>
            <a:cxnSpLocks/>
          </p:cNvCxnSpPr>
          <p:nvPr/>
        </p:nvCxnSpPr>
        <p:spPr>
          <a:xfrm flipH="1">
            <a:off x="849787" y="8735842"/>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ACDC2FD-2570-FF16-4337-D82558C9BEA0}"/>
              </a:ext>
            </a:extLst>
          </p:cNvPr>
          <p:cNvSpPr txBox="1"/>
          <p:nvPr/>
        </p:nvSpPr>
        <p:spPr>
          <a:xfrm>
            <a:off x="1421922" y="8571051"/>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13" name="Straight Connector 12">
            <a:extLst>
              <a:ext uri="{FF2B5EF4-FFF2-40B4-BE49-F238E27FC236}">
                <a16:creationId xmlns:a16="http://schemas.microsoft.com/office/drawing/2014/main" id="{ACA8AAAC-B2CC-893B-1176-0BDDBE1D3C34}"/>
              </a:ext>
            </a:extLst>
          </p:cNvPr>
          <p:cNvCxnSpPr>
            <a:cxnSpLocks/>
          </p:cNvCxnSpPr>
          <p:nvPr/>
        </p:nvCxnSpPr>
        <p:spPr>
          <a:xfrm flipH="1">
            <a:off x="592052" y="5373846"/>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4" name="Google Shape;2576;p66">
            <a:extLst>
              <a:ext uri="{FF2B5EF4-FFF2-40B4-BE49-F238E27FC236}">
                <a16:creationId xmlns:a16="http://schemas.microsoft.com/office/drawing/2014/main" id="{131C8892-62E9-A4D2-C787-86FD9823D0E5}"/>
              </a:ext>
            </a:extLst>
          </p:cNvPr>
          <p:cNvSpPr txBox="1"/>
          <p:nvPr/>
        </p:nvSpPr>
        <p:spPr>
          <a:xfrm>
            <a:off x="62182" y="5200706"/>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 / Specific 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noProof="0" dirty="0">
              <a:latin typeface="Calibri" panose="020F0502020204030204" pitchFamily="34" charset="0"/>
              <a:cs typeface="Calibri" panose="020F0502020204030204" pitchFamily="34" charset="0"/>
            </a:endParaRPr>
          </a:p>
        </p:txBody>
      </p:sp>
      <p:cxnSp>
        <p:nvCxnSpPr>
          <p:cNvPr id="15" name="Straight Connector 14">
            <a:extLst>
              <a:ext uri="{FF2B5EF4-FFF2-40B4-BE49-F238E27FC236}">
                <a16:creationId xmlns:a16="http://schemas.microsoft.com/office/drawing/2014/main" id="{5E1A0958-4382-B17B-08DC-28011EDB6DDD}"/>
              </a:ext>
            </a:extLst>
          </p:cNvPr>
          <p:cNvCxnSpPr>
            <a:cxnSpLocks/>
          </p:cNvCxnSpPr>
          <p:nvPr/>
        </p:nvCxnSpPr>
        <p:spPr>
          <a:xfrm flipH="1">
            <a:off x="595448" y="3368014"/>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6" name="Google Shape;2576;p66">
            <a:extLst>
              <a:ext uri="{FF2B5EF4-FFF2-40B4-BE49-F238E27FC236}">
                <a16:creationId xmlns:a16="http://schemas.microsoft.com/office/drawing/2014/main" id="{9B0E4503-A5F1-AF61-1CD6-63A40D8D7ED4}"/>
              </a:ext>
            </a:extLst>
          </p:cNvPr>
          <p:cNvSpPr txBox="1"/>
          <p:nvPr/>
        </p:nvSpPr>
        <p:spPr>
          <a:xfrm>
            <a:off x="65578" y="3194874"/>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Transversal/Soft </a:t>
            </a: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sz="1800" noProof="0" dirty="0">
              <a:latin typeface="Calibri" panose="020F0502020204030204" pitchFamily="34" charset="0"/>
              <a:cs typeface="Calibri" panose="020F0502020204030204" pitchFamily="34" charset="0"/>
            </a:endParaRPr>
          </a:p>
        </p:txBody>
      </p:sp>
      <p:grpSp>
        <p:nvGrpSpPr>
          <p:cNvPr id="17" name="Google Shape;2222;p55">
            <a:extLst>
              <a:ext uri="{FF2B5EF4-FFF2-40B4-BE49-F238E27FC236}">
                <a16:creationId xmlns:a16="http://schemas.microsoft.com/office/drawing/2014/main" id="{65C52244-326C-D36A-2D02-D207845A8225}"/>
              </a:ext>
            </a:extLst>
          </p:cNvPr>
          <p:cNvGrpSpPr/>
          <p:nvPr/>
        </p:nvGrpSpPr>
        <p:grpSpPr>
          <a:xfrm>
            <a:off x="1030305" y="9086888"/>
            <a:ext cx="1786282" cy="1256967"/>
            <a:chOff x="453650" y="1881282"/>
            <a:chExt cx="1786282" cy="1256967"/>
          </a:xfrm>
        </p:grpSpPr>
        <p:sp>
          <p:nvSpPr>
            <p:cNvPr id="18" name="Google Shape;2223;p55">
              <a:extLst>
                <a:ext uri="{FF2B5EF4-FFF2-40B4-BE49-F238E27FC236}">
                  <a16:creationId xmlns:a16="http://schemas.microsoft.com/office/drawing/2014/main" id="{536A921C-AD86-995E-CE83-12F120D126AC}"/>
                </a:ext>
              </a:extLst>
            </p:cNvPr>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9" name="Google Shape;2224;p55">
              <a:extLst>
                <a:ext uri="{FF2B5EF4-FFF2-40B4-BE49-F238E27FC236}">
                  <a16:creationId xmlns:a16="http://schemas.microsoft.com/office/drawing/2014/main" id="{585E4CEB-8F5E-59CF-83AE-91C284681173}"/>
                </a:ext>
              </a:extLst>
            </p:cNvPr>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BACKGROUND</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0" name="Google Shape;2225;p55">
              <a:extLst>
                <a:ext uri="{FF2B5EF4-FFF2-40B4-BE49-F238E27FC236}">
                  <a16:creationId xmlns:a16="http://schemas.microsoft.com/office/drawing/2014/main" id="{34292091-294C-1664-F6D4-D74F764CDE89}"/>
                </a:ext>
              </a:extLst>
            </p:cNvPr>
            <p:cNvGrpSpPr/>
            <p:nvPr/>
          </p:nvGrpSpPr>
          <p:grpSpPr>
            <a:xfrm>
              <a:off x="1089794" y="2092141"/>
              <a:ext cx="546495" cy="546525"/>
              <a:chOff x="3518987" y="1500844"/>
              <a:chExt cx="3648161" cy="3648358"/>
            </a:xfrm>
          </p:grpSpPr>
          <p:sp>
            <p:nvSpPr>
              <p:cNvPr id="21" name="Google Shape;2226;p55">
                <a:extLst>
                  <a:ext uri="{FF2B5EF4-FFF2-40B4-BE49-F238E27FC236}">
                    <a16:creationId xmlns:a16="http://schemas.microsoft.com/office/drawing/2014/main" id="{B4122877-F25F-035C-BF9A-69970963D6CE}"/>
                  </a:ext>
                </a:extLst>
              </p:cNvPr>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22" name="Google Shape;2227;p55">
                <a:extLst>
                  <a:ext uri="{FF2B5EF4-FFF2-40B4-BE49-F238E27FC236}">
                    <a16:creationId xmlns:a16="http://schemas.microsoft.com/office/drawing/2014/main" id="{5D526179-4219-05E9-31CE-4F5B2AE65FA6}"/>
                  </a:ext>
                </a:extLst>
              </p:cNvPr>
              <p:cNvGrpSpPr/>
              <p:nvPr/>
            </p:nvGrpSpPr>
            <p:grpSpPr>
              <a:xfrm>
                <a:off x="3518987" y="1500844"/>
                <a:ext cx="3648161" cy="3648358"/>
                <a:chOff x="3518987" y="1500844"/>
                <a:chExt cx="3648161" cy="3648358"/>
              </a:xfrm>
            </p:grpSpPr>
            <p:sp>
              <p:nvSpPr>
                <p:cNvPr id="23" name="Google Shape;2228;p55">
                  <a:extLst>
                    <a:ext uri="{FF2B5EF4-FFF2-40B4-BE49-F238E27FC236}">
                      <a16:creationId xmlns:a16="http://schemas.microsoft.com/office/drawing/2014/main" id="{092535E7-321C-5421-638E-7EAFB51BD0E0}"/>
                    </a:ext>
                  </a:extLst>
                </p:cNvPr>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5" name="Google Shape;2229;p55">
                  <a:extLst>
                    <a:ext uri="{FF2B5EF4-FFF2-40B4-BE49-F238E27FC236}">
                      <a16:creationId xmlns:a16="http://schemas.microsoft.com/office/drawing/2014/main" id="{633129A0-BF18-7CCD-B794-17E40DFC68E6}"/>
                    </a:ext>
                  </a:extLst>
                </p:cNvPr>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26" name="Google Shape;2230;p55">
            <a:extLst>
              <a:ext uri="{FF2B5EF4-FFF2-40B4-BE49-F238E27FC236}">
                <a16:creationId xmlns:a16="http://schemas.microsoft.com/office/drawing/2014/main" id="{59BBF0BA-740A-6639-D850-03D20203CE08}"/>
              </a:ext>
            </a:extLst>
          </p:cNvPr>
          <p:cNvGrpSpPr/>
          <p:nvPr/>
        </p:nvGrpSpPr>
        <p:grpSpPr>
          <a:xfrm>
            <a:off x="3279151" y="9086888"/>
            <a:ext cx="1786282" cy="1256967"/>
            <a:chOff x="3824530" y="1881282"/>
            <a:chExt cx="1786282" cy="1256967"/>
          </a:xfrm>
        </p:grpSpPr>
        <p:sp>
          <p:nvSpPr>
            <p:cNvPr id="27" name="Google Shape;2231;p55">
              <a:extLst>
                <a:ext uri="{FF2B5EF4-FFF2-40B4-BE49-F238E27FC236}">
                  <a16:creationId xmlns:a16="http://schemas.microsoft.com/office/drawing/2014/main" id="{FCFF788B-2796-5010-5AB4-39B24EA2C9A7}"/>
                </a:ext>
              </a:extLst>
            </p:cNvPr>
            <p:cNvSpPr/>
            <p:nvPr/>
          </p:nvSpPr>
          <p:spPr>
            <a:xfrm>
              <a:off x="426047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8" name="Google Shape;2232;p55">
              <a:extLst>
                <a:ext uri="{FF2B5EF4-FFF2-40B4-BE49-F238E27FC236}">
                  <a16:creationId xmlns:a16="http://schemas.microsoft.com/office/drawing/2014/main" id="{7E3B7986-38F6-E5D3-CA33-C2B27F794D5C}"/>
                </a:ext>
              </a:extLst>
            </p:cNvPr>
            <p:cNvSpPr txBox="1"/>
            <p:nvPr/>
          </p:nvSpPr>
          <p:spPr>
            <a:xfrm>
              <a:off x="382453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LIMITS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9" name="Google Shape;2233;p55">
              <a:extLst>
                <a:ext uri="{FF2B5EF4-FFF2-40B4-BE49-F238E27FC236}">
                  <a16:creationId xmlns:a16="http://schemas.microsoft.com/office/drawing/2014/main" id="{8E0610B7-18CA-817A-7BE6-5EA24A191E60}"/>
                </a:ext>
              </a:extLst>
            </p:cNvPr>
            <p:cNvGrpSpPr/>
            <p:nvPr/>
          </p:nvGrpSpPr>
          <p:grpSpPr>
            <a:xfrm>
              <a:off x="4479998" y="2052304"/>
              <a:ext cx="583071" cy="580140"/>
              <a:chOff x="10404966" y="1987546"/>
              <a:chExt cx="1091621" cy="1086133"/>
            </a:xfrm>
          </p:grpSpPr>
          <p:sp>
            <p:nvSpPr>
              <p:cNvPr id="30" name="Google Shape;2234;p55">
                <a:extLst>
                  <a:ext uri="{FF2B5EF4-FFF2-40B4-BE49-F238E27FC236}">
                    <a16:creationId xmlns:a16="http://schemas.microsoft.com/office/drawing/2014/main" id="{84E3D253-0302-EE87-26F8-97E1B6454A99}"/>
                  </a:ext>
                </a:extLst>
              </p:cNvPr>
              <p:cNvSpPr/>
              <p:nvPr/>
            </p:nvSpPr>
            <p:spPr>
              <a:xfrm>
                <a:off x="10643587" y="2308449"/>
                <a:ext cx="853000" cy="342845"/>
              </a:xfrm>
              <a:custGeom>
                <a:avLst/>
                <a:gdLst/>
                <a:ahLst/>
                <a:cxnLst/>
                <a:rect l="l" t="t" r="r" b="b"/>
                <a:pathLst>
                  <a:path w="853000" h="342845" extrusionOk="0">
                    <a:moveTo>
                      <a:pt x="740547" y="0"/>
                    </a:moveTo>
                    <a:cubicBezTo>
                      <a:pt x="685692" y="0"/>
                      <a:pt x="639064" y="41141"/>
                      <a:pt x="630837" y="93254"/>
                    </a:cubicBezTo>
                    <a:lnTo>
                      <a:pt x="584209" y="93254"/>
                    </a:lnTo>
                    <a:cubicBezTo>
                      <a:pt x="575981" y="93254"/>
                      <a:pt x="567753" y="101482"/>
                      <a:pt x="567753" y="109710"/>
                    </a:cubicBezTo>
                    <a:cubicBezTo>
                      <a:pt x="567753" y="117939"/>
                      <a:pt x="575981" y="126167"/>
                      <a:pt x="584209" y="126167"/>
                    </a:cubicBezTo>
                    <a:lnTo>
                      <a:pt x="644550" y="126167"/>
                    </a:lnTo>
                    <a:cubicBezTo>
                      <a:pt x="652778" y="126167"/>
                      <a:pt x="661007" y="117939"/>
                      <a:pt x="661007" y="109710"/>
                    </a:cubicBezTo>
                    <a:cubicBezTo>
                      <a:pt x="661007" y="65827"/>
                      <a:pt x="696663" y="30171"/>
                      <a:pt x="740547" y="30171"/>
                    </a:cubicBezTo>
                    <a:cubicBezTo>
                      <a:pt x="784432" y="30171"/>
                      <a:pt x="820087" y="65827"/>
                      <a:pt x="820087" y="109710"/>
                    </a:cubicBezTo>
                    <a:lnTo>
                      <a:pt x="820087" y="172794"/>
                    </a:lnTo>
                    <a:cubicBezTo>
                      <a:pt x="820087" y="216678"/>
                      <a:pt x="784432" y="252334"/>
                      <a:pt x="740547" y="252334"/>
                    </a:cubicBezTo>
                    <a:cubicBezTo>
                      <a:pt x="696663" y="252334"/>
                      <a:pt x="661007" y="216678"/>
                      <a:pt x="661007" y="172794"/>
                    </a:cubicBezTo>
                    <a:cubicBezTo>
                      <a:pt x="661007" y="164566"/>
                      <a:pt x="652778" y="156337"/>
                      <a:pt x="644550" y="156337"/>
                    </a:cubicBezTo>
                    <a:lnTo>
                      <a:pt x="126167" y="156337"/>
                    </a:lnTo>
                    <a:cubicBezTo>
                      <a:pt x="117939" y="156337"/>
                      <a:pt x="109711" y="148109"/>
                      <a:pt x="109711" y="139881"/>
                    </a:cubicBezTo>
                    <a:cubicBezTo>
                      <a:pt x="109711" y="131653"/>
                      <a:pt x="117939" y="123424"/>
                      <a:pt x="126167" y="123424"/>
                    </a:cubicBezTo>
                    <a:lnTo>
                      <a:pt x="515640" y="123424"/>
                    </a:lnTo>
                    <a:cubicBezTo>
                      <a:pt x="523869" y="123424"/>
                      <a:pt x="532097" y="115196"/>
                      <a:pt x="532097" y="106968"/>
                    </a:cubicBezTo>
                    <a:cubicBezTo>
                      <a:pt x="532097" y="98740"/>
                      <a:pt x="523869" y="90511"/>
                      <a:pt x="515640" y="90511"/>
                    </a:cubicBezTo>
                    <a:lnTo>
                      <a:pt x="222164" y="90511"/>
                    </a:lnTo>
                    <a:cubicBezTo>
                      <a:pt x="202965" y="49370"/>
                      <a:pt x="161823" y="24685"/>
                      <a:pt x="117939" y="24685"/>
                    </a:cubicBezTo>
                    <a:cubicBezTo>
                      <a:pt x="52112" y="24685"/>
                      <a:pt x="0" y="76797"/>
                      <a:pt x="0" y="142624"/>
                    </a:cubicBezTo>
                    <a:cubicBezTo>
                      <a:pt x="0" y="181022"/>
                      <a:pt x="19200" y="213936"/>
                      <a:pt x="46627" y="235878"/>
                    </a:cubicBezTo>
                    <a:lnTo>
                      <a:pt x="30171" y="282505"/>
                    </a:lnTo>
                    <a:cubicBezTo>
                      <a:pt x="24685" y="296218"/>
                      <a:pt x="27428" y="309932"/>
                      <a:pt x="35656" y="323646"/>
                    </a:cubicBezTo>
                    <a:cubicBezTo>
                      <a:pt x="43884" y="334617"/>
                      <a:pt x="57598" y="342845"/>
                      <a:pt x="71312" y="342845"/>
                    </a:cubicBezTo>
                    <a:lnTo>
                      <a:pt x="161823" y="342845"/>
                    </a:lnTo>
                    <a:cubicBezTo>
                      <a:pt x="175537" y="342845"/>
                      <a:pt x="189251" y="334617"/>
                      <a:pt x="197480" y="323646"/>
                    </a:cubicBezTo>
                    <a:cubicBezTo>
                      <a:pt x="205708" y="312675"/>
                      <a:pt x="208450" y="296218"/>
                      <a:pt x="202965" y="282505"/>
                    </a:cubicBezTo>
                    <a:lnTo>
                      <a:pt x="186508" y="235878"/>
                    </a:lnTo>
                    <a:cubicBezTo>
                      <a:pt x="202965" y="222164"/>
                      <a:pt x="216678" y="205707"/>
                      <a:pt x="224907" y="186508"/>
                    </a:cubicBezTo>
                    <a:lnTo>
                      <a:pt x="630837" y="186508"/>
                    </a:lnTo>
                    <a:cubicBezTo>
                      <a:pt x="639064" y="238620"/>
                      <a:pt x="685692" y="279762"/>
                      <a:pt x="740547" y="279762"/>
                    </a:cubicBezTo>
                    <a:cubicBezTo>
                      <a:pt x="800888" y="279762"/>
                      <a:pt x="853001" y="230392"/>
                      <a:pt x="853001" y="167309"/>
                    </a:cubicBezTo>
                    <a:lnTo>
                      <a:pt x="853001" y="104225"/>
                    </a:lnTo>
                    <a:cubicBezTo>
                      <a:pt x="853001" y="52113"/>
                      <a:pt x="800888" y="0"/>
                      <a:pt x="740547" y="0"/>
                    </a:cubicBezTo>
                    <a:lnTo>
                      <a:pt x="740547" y="0"/>
                    </a:lnTo>
                    <a:close/>
                    <a:moveTo>
                      <a:pt x="159080" y="222164"/>
                    </a:moveTo>
                    <a:cubicBezTo>
                      <a:pt x="153595" y="224906"/>
                      <a:pt x="150852" y="233135"/>
                      <a:pt x="150852" y="241363"/>
                    </a:cubicBezTo>
                    <a:lnTo>
                      <a:pt x="172794" y="301704"/>
                    </a:lnTo>
                    <a:cubicBezTo>
                      <a:pt x="172794" y="304447"/>
                      <a:pt x="172794" y="309932"/>
                      <a:pt x="170052" y="312675"/>
                    </a:cubicBezTo>
                    <a:cubicBezTo>
                      <a:pt x="167309" y="315418"/>
                      <a:pt x="164566" y="318161"/>
                      <a:pt x="159080" y="318161"/>
                    </a:cubicBezTo>
                    <a:lnTo>
                      <a:pt x="68569" y="318161"/>
                    </a:lnTo>
                    <a:cubicBezTo>
                      <a:pt x="65826" y="318161"/>
                      <a:pt x="60341" y="315418"/>
                      <a:pt x="57598" y="312675"/>
                    </a:cubicBezTo>
                    <a:cubicBezTo>
                      <a:pt x="54855" y="309932"/>
                      <a:pt x="54855" y="304447"/>
                      <a:pt x="54855" y="301704"/>
                    </a:cubicBezTo>
                    <a:lnTo>
                      <a:pt x="76797" y="241363"/>
                    </a:lnTo>
                    <a:cubicBezTo>
                      <a:pt x="79540" y="233135"/>
                      <a:pt x="76797" y="224906"/>
                      <a:pt x="68569" y="222164"/>
                    </a:cubicBezTo>
                    <a:cubicBezTo>
                      <a:pt x="41142" y="205707"/>
                      <a:pt x="24685" y="178280"/>
                      <a:pt x="24685" y="148109"/>
                    </a:cubicBezTo>
                    <a:cubicBezTo>
                      <a:pt x="24685" y="101482"/>
                      <a:pt x="63083" y="63084"/>
                      <a:pt x="109711" y="63084"/>
                    </a:cubicBezTo>
                    <a:cubicBezTo>
                      <a:pt x="137138" y="63084"/>
                      <a:pt x="161823" y="76797"/>
                      <a:pt x="178280" y="95997"/>
                    </a:cubicBezTo>
                    <a:lnTo>
                      <a:pt x="117939" y="95997"/>
                    </a:lnTo>
                    <a:cubicBezTo>
                      <a:pt x="90511" y="95997"/>
                      <a:pt x="68569" y="117939"/>
                      <a:pt x="68569" y="145366"/>
                    </a:cubicBezTo>
                    <a:cubicBezTo>
                      <a:pt x="68569" y="172794"/>
                      <a:pt x="90511" y="194736"/>
                      <a:pt x="117939" y="194736"/>
                    </a:cubicBezTo>
                    <a:lnTo>
                      <a:pt x="181023" y="194736"/>
                    </a:lnTo>
                    <a:cubicBezTo>
                      <a:pt x="181023" y="202965"/>
                      <a:pt x="170052" y="213936"/>
                      <a:pt x="159080" y="222164"/>
                    </a:cubicBezTo>
                    <a:lnTo>
                      <a:pt x="159080" y="22216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31" name="Google Shape;2235;p55">
                <a:extLst>
                  <a:ext uri="{FF2B5EF4-FFF2-40B4-BE49-F238E27FC236}">
                    <a16:creationId xmlns:a16="http://schemas.microsoft.com/office/drawing/2014/main" id="{CE6BDAB6-401F-3C62-C8CC-D7FAA5A6E57E}"/>
                  </a:ext>
                </a:extLst>
              </p:cNvPr>
              <p:cNvGrpSpPr/>
              <p:nvPr/>
            </p:nvGrpSpPr>
            <p:grpSpPr>
              <a:xfrm>
                <a:off x="10404966" y="1987546"/>
                <a:ext cx="1025795" cy="1086133"/>
                <a:chOff x="10404966" y="1987546"/>
                <a:chExt cx="1025795" cy="1086133"/>
              </a:xfrm>
            </p:grpSpPr>
            <p:sp>
              <p:nvSpPr>
                <p:cNvPr id="32" name="Google Shape;2236;p55">
                  <a:extLst>
                    <a:ext uri="{FF2B5EF4-FFF2-40B4-BE49-F238E27FC236}">
                      <a16:creationId xmlns:a16="http://schemas.microsoft.com/office/drawing/2014/main" id="{9055C682-2937-4A4C-C77E-0B6632C34602}"/>
                    </a:ext>
                  </a:extLst>
                </p:cNvPr>
                <p:cNvSpPr/>
                <p:nvPr/>
              </p:nvSpPr>
              <p:spPr>
                <a:xfrm>
                  <a:off x="10404966" y="2250851"/>
                  <a:ext cx="681982" cy="822828"/>
                </a:xfrm>
                <a:custGeom>
                  <a:avLst/>
                  <a:gdLst/>
                  <a:ahLst/>
                  <a:cxnLst/>
                  <a:rect l="l" t="t" r="r" b="b"/>
                  <a:pathLst>
                    <a:path w="681982" h="822828" extrusionOk="0">
                      <a:moveTo>
                        <a:pt x="669236" y="290733"/>
                      </a:moveTo>
                      <a:cubicBezTo>
                        <a:pt x="661007" y="290733"/>
                        <a:pt x="652779" y="298961"/>
                        <a:pt x="652779" y="307189"/>
                      </a:cubicBezTo>
                      <a:lnTo>
                        <a:pt x="652779" y="704890"/>
                      </a:lnTo>
                      <a:cubicBezTo>
                        <a:pt x="652779" y="754260"/>
                        <a:pt x="614381" y="792658"/>
                        <a:pt x="565010" y="792658"/>
                      </a:cubicBezTo>
                      <a:lnTo>
                        <a:pt x="120682" y="792658"/>
                      </a:lnTo>
                      <a:cubicBezTo>
                        <a:pt x="71312" y="792658"/>
                        <a:pt x="32914" y="754260"/>
                        <a:pt x="32914" y="704890"/>
                      </a:cubicBezTo>
                      <a:lnTo>
                        <a:pt x="32914" y="16456"/>
                      </a:lnTo>
                      <a:cubicBezTo>
                        <a:pt x="32914" y="8228"/>
                        <a:pt x="24686" y="0"/>
                        <a:pt x="16457" y="0"/>
                      </a:cubicBezTo>
                      <a:cubicBezTo>
                        <a:pt x="8229" y="0"/>
                        <a:pt x="0" y="8228"/>
                        <a:pt x="0" y="16456"/>
                      </a:cubicBezTo>
                      <a:lnTo>
                        <a:pt x="0" y="704890"/>
                      </a:lnTo>
                      <a:cubicBezTo>
                        <a:pt x="0" y="770716"/>
                        <a:pt x="52113" y="822829"/>
                        <a:pt x="117940" y="822829"/>
                      </a:cubicBezTo>
                      <a:lnTo>
                        <a:pt x="562267" y="822829"/>
                      </a:lnTo>
                      <a:cubicBezTo>
                        <a:pt x="628094" y="822829"/>
                        <a:pt x="680207" y="770716"/>
                        <a:pt x="680207" y="704890"/>
                      </a:cubicBezTo>
                      <a:lnTo>
                        <a:pt x="680207" y="307189"/>
                      </a:lnTo>
                      <a:cubicBezTo>
                        <a:pt x="685692" y="296218"/>
                        <a:pt x="677464" y="290733"/>
                        <a:pt x="669236" y="290733"/>
                      </a:cubicBezTo>
                      <a:lnTo>
                        <a:pt x="669236" y="29073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3" name="Google Shape;2237;p55">
                  <a:extLst>
                    <a:ext uri="{FF2B5EF4-FFF2-40B4-BE49-F238E27FC236}">
                      <a16:creationId xmlns:a16="http://schemas.microsoft.com/office/drawing/2014/main" id="{2DBAF009-B35C-81B1-49BA-6228A1C7E38D}"/>
                    </a:ext>
                  </a:extLst>
                </p:cNvPr>
                <p:cNvSpPr/>
                <p:nvPr/>
              </p:nvSpPr>
              <p:spPr>
                <a:xfrm>
                  <a:off x="10409739" y="1987546"/>
                  <a:ext cx="680919" cy="381243"/>
                </a:xfrm>
                <a:custGeom>
                  <a:avLst/>
                  <a:gdLst/>
                  <a:ahLst/>
                  <a:cxnLst/>
                  <a:rect l="l" t="t" r="r" b="b"/>
                  <a:pathLst>
                    <a:path w="680919" h="381243" extrusionOk="0">
                      <a:moveTo>
                        <a:pt x="11684" y="224906"/>
                      </a:moveTo>
                      <a:cubicBezTo>
                        <a:pt x="19913" y="224906"/>
                        <a:pt x="28141" y="216678"/>
                        <a:pt x="28141" y="208450"/>
                      </a:cubicBezTo>
                      <a:lnTo>
                        <a:pt x="28141" y="117939"/>
                      </a:lnTo>
                      <a:cubicBezTo>
                        <a:pt x="28141" y="68569"/>
                        <a:pt x="66540" y="30171"/>
                        <a:pt x="115910" y="30171"/>
                      </a:cubicBezTo>
                      <a:lnTo>
                        <a:pt x="560238" y="30171"/>
                      </a:lnTo>
                      <a:cubicBezTo>
                        <a:pt x="609608" y="30171"/>
                        <a:pt x="648007" y="68569"/>
                        <a:pt x="648007" y="117939"/>
                      </a:cubicBezTo>
                      <a:lnTo>
                        <a:pt x="648007" y="364787"/>
                      </a:lnTo>
                      <a:cubicBezTo>
                        <a:pt x="648007" y="373016"/>
                        <a:pt x="656235" y="381244"/>
                        <a:pt x="664464" y="381244"/>
                      </a:cubicBezTo>
                      <a:cubicBezTo>
                        <a:pt x="672692" y="381244"/>
                        <a:pt x="680920" y="373016"/>
                        <a:pt x="680920" y="364787"/>
                      </a:cubicBezTo>
                      <a:lnTo>
                        <a:pt x="680920" y="117939"/>
                      </a:lnTo>
                      <a:cubicBezTo>
                        <a:pt x="680920" y="52112"/>
                        <a:pt x="628807" y="0"/>
                        <a:pt x="562981" y="0"/>
                      </a:cubicBezTo>
                      <a:lnTo>
                        <a:pt x="118652" y="0"/>
                      </a:lnTo>
                      <a:cubicBezTo>
                        <a:pt x="52826" y="0"/>
                        <a:pt x="714" y="52112"/>
                        <a:pt x="714" y="117939"/>
                      </a:cubicBezTo>
                      <a:lnTo>
                        <a:pt x="714" y="208450"/>
                      </a:lnTo>
                      <a:cubicBezTo>
                        <a:pt x="-2029" y="219421"/>
                        <a:pt x="3456" y="224906"/>
                        <a:pt x="11684" y="224906"/>
                      </a:cubicBezTo>
                      <a:lnTo>
                        <a:pt x="11684" y="22490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4" name="Google Shape;2238;p55">
                  <a:extLst>
                    <a:ext uri="{FF2B5EF4-FFF2-40B4-BE49-F238E27FC236}">
                      <a16:creationId xmlns:a16="http://schemas.microsoft.com/office/drawing/2014/main" id="{686F4136-C8CD-DC44-CC42-BE646E390CA8}"/>
                    </a:ext>
                  </a:extLst>
                </p:cNvPr>
                <p:cNvSpPr/>
                <p:nvPr/>
              </p:nvSpPr>
              <p:spPr>
                <a:xfrm>
                  <a:off x="10473536" y="2050629"/>
                  <a:ext cx="554039" cy="954481"/>
                </a:xfrm>
                <a:custGeom>
                  <a:avLst/>
                  <a:gdLst/>
                  <a:ahLst/>
                  <a:cxnLst/>
                  <a:rect l="l" t="t" r="r" b="b"/>
                  <a:pathLst>
                    <a:path w="554039" h="954481" extrusionOk="0">
                      <a:moveTo>
                        <a:pt x="537583" y="318160"/>
                      </a:moveTo>
                      <a:cubicBezTo>
                        <a:pt x="545811" y="318160"/>
                        <a:pt x="554039" y="309932"/>
                        <a:pt x="554039" y="301704"/>
                      </a:cubicBezTo>
                      <a:lnTo>
                        <a:pt x="554039" y="54855"/>
                      </a:lnTo>
                      <a:cubicBezTo>
                        <a:pt x="554039" y="24685"/>
                        <a:pt x="529355" y="0"/>
                        <a:pt x="499184" y="0"/>
                      </a:cubicBezTo>
                      <a:lnTo>
                        <a:pt x="447072" y="0"/>
                      </a:lnTo>
                      <a:cubicBezTo>
                        <a:pt x="430615" y="0"/>
                        <a:pt x="419644" y="10971"/>
                        <a:pt x="414158" y="24685"/>
                      </a:cubicBezTo>
                      <a:cubicBezTo>
                        <a:pt x="411415" y="32913"/>
                        <a:pt x="405930" y="38399"/>
                        <a:pt x="397701" y="38399"/>
                      </a:cubicBezTo>
                      <a:lnTo>
                        <a:pt x="156338" y="38399"/>
                      </a:lnTo>
                      <a:cubicBezTo>
                        <a:pt x="148110" y="38399"/>
                        <a:pt x="142624" y="32913"/>
                        <a:pt x="139881" y="24685"/>
                      </a:cubicBezTo>
                      <a:cubicBezTo>
                        <a:pt x="134396" y="10971"/>
                        <a:pt x="120682" y="0"/>
                        <a:pt x="106969" y="0"/>
                      </a:cubicBezTo>
                      <a:lnTo>
                        <a:pt x="54855" y="0"/>
                      </a:lnTo>
                      <a:cubicBezTo>
                        <a:pt x="24686" y="0"/>
                        <a:pt x="0" y="24685"/>
                        <a:pt x="0" y="54855"/>
                      </a:cubicBezTo>
                      <a:lnTo>
                        <a:pt x="0" y="899626"/>
                      </a:lnTo>
                      <a:cubicBezTo>
                        <a:pt x="0" y="929796"/>
                        <a:pt x="24686" y="954481"/>
                        <a:pt x="54855" y="954481"/>
                      </a:cubicBezTo>
                      <a:lnTo>
                        <a:pt x="392216" y="954481"/>
                      </a:lnTo>
                      <a:cubicBezTo>
                        <a:pt x="400444" y="954481"/>
                        <a:pt x="408673" y="946253"/>
                        <a:pt x="408673" y="938025"/>
                      </a:cubicBezTo>
                      <a:cubicBezTo>
                        <a:pt x="408673" y="929796"/>
                        <a:pt x="400444" y="921568"/>
                        <a:pt x="392216" y="921568"/>
                      </a:cubicBezTo>
                      <a:lnTo>
                        <a:pt x="54855" y="921568"/>
                      </a:lnTo>
                      <a:cubicBezTo>
                        <a:pt x="41142" y="921568"/>
                        <a:pt x="30171" y="910597"/>
                        <a:pt x="30171" y="896883"/>
                      </a:cubicBezTo>
                      <a:lnTo>
                        <a:pt x="30171" y="52112"/>
                      </a:lnTo>
                      <a:cubicBezTo>
                        <a:pt x="30171" y="38399"/>
                        <a:pt x="41142" y="27428"/>
                        <a:pt x="54855" y="27428"/>
                      </a:cubicBezTo>
                      <a:lnTo>
                        <a:pt x="106969" y="27428"/>
                      </a:lnTo>
                      <a:cubicBezTo>
                        <a:pt x="109711" y="27428"/>
                        <a:pt x="109711" y="27428"/>
                        <a:pt x="109711" y="30170"/>
                      </a:cubicBezTo>
                      <a:cubicBezTo>
                        <a:pt x="115197" y="49370"/>
                        <a:pt x="134396" y="63084"/>
                        <a:pt x="156338" y="63084"/>
                      </a:cubicBezTo>
                      <a:lnTo>
                        <a:pt x="394959" y="63084"/>
                      </a:lnTo>
                      <a:cubicBezTo>
                        <a:pt x="416901" y="63084"/>
                        <a:pt x="436101" y="49370"/>
                        <a:pt x="441586" y="30170"/>
                      </a:cubicBezTo>
                      <a:cubicBezTo>
                        <a:pt x="441586" y="30170"/>
                        <a:pt x="444329" y="27428"/>
                        <a:pt x="444329" y="27428"/>
                      </a:cubicBezTo>
                      <a:lnTo>
                        <a:pt x="496441" y="27428"/>
                      </a:lnTo>
                      <a:cubicBezTo>
                        <a:pt x="510155" y="27428"/>
                        <a:pt x="521126" y="38399"/>
                        <a:pt x="521126" y="52112"/>
                      </a:cubicBezTo>
                      <a:lnTo>
                        <a:pt x="521126" y="298961"/>
                      </a:lnTo>
                      <a:cubicBezTo>
                        <a:pt x="521126" y="312675"/>
                        <a:pt x="529355" y="318160"/>
                        <a:pt x="537583" y="318160"/>
                      </a:cubicBezTo>
                      <a:lnTo>
                        <a:pt x="537583" y="31816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5" name="Google Shape;2239;p55">
                  <a:extLst>
                    <a:ext uri="{FF2B5EF4-FFF2-40B4-BE49-F238E27FC236}">
                      <a16:creationId xmlns:a16="http://schemas.microsoft.com/office/drawing/2014/main" id="{5CC6B6EE-919E-5B4C-B8BC-B536FFA42239}"/>
                    </a:ext>
                  </a:extLst>
                </p:cNvPr>
                <p:cNvSpPr/>
                <p:nvPr/>
              </p:nvSpPr>
              <p:spPr>
                <a:xfrm>
                  <a:off x="10915121" y="2538841"/>
                  <a:ext cx="112453" cy="469012"/>
                </a:xfrm>
                <a:custGeom>
                  <a:avLst/>
                  <a:gdLst/>
                  <a:ahLst/>
                  <a:cxnLst/>
                  <a:rect l="l" t="t" r="r" b="b"/>
                  <a:pathLst>
                    <a:path w="112453" h="469012" extrusionOk="0">
                      <a:moveTo>
                        <a:pt x="0" y="452556"/>
                      </a:moveTo>
                      <a:cubicBezTo>
                        <a:pt x="0" y="460784"/>
                        <a:pt x="8229" y="469012"/>
                        <a:pt x="16457" y="469012"/>
                      </a:cubicBezTo>
                      <a:lnTo>
                        <a:pt x="57598" y="469012"/>
                      </a:lnTo>
                      <a:cubicBezTo>
                        <a:pt x="87769" y="469012"/>
                        <a:pt x="112454" y="444327"/>
                        <a:pt x="112454" y="414157"/>
                      </a:cubicBezTo>
                      <a:lnTo>
                        <a:pt x="112454" y="16456"/>
                      </a:lnTo>
                      <a:cubicBezTo>
                        <a:pt x="112454" y="8228"/>
                        <a:pt x="104226" y="0"/>
                        <a:pt x="95997" y="0"/>
                      </a:cubicBezTo>
                      <a:cubicBezTo>
                        <a:pt x="87769" y="0"/>
                        <a:pt x="79540" y="8228"/>
                        <a:pt x="79540" y="16456"/>
                      </a:cubicBezTo>
                      <a:lnTo>
                        <a:pt x="79540" y="414157"/>
                      </a:lnTo>
                      <a:cubicBezTo>
                        <a:pt x="79540" y="427871"/>
                        <a:pt x="68569" y="438842"/>
                        <a:pt x="54855" y="438842"/>
                      </a:cubicBezTo>
                      <a:lnTo>
                        <a:pt x="16457" y="438842"/>
                      </a:lnTo>
                      <a:cubicBezTo>
                        <a:pt x="8229" y="438842"/>
                        <a:pt x="0" y="444327"/>
                        <a:pt x="0" y="452556"/>
                      </a:cubicBezTo>
                      <a:lnTo>
                        <a:pt x="0" y="45255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6" name="Google Shape;2240;p55">
                  <a:extLst>
                    <a:ext uri="{FF2B5EF4-FFF2-40B4-BE49-F238E27FC236}">
                      <a16:creationId xmlns:a16="http://schemas.microsoft.com/office/drawing/2014/main" id="{1DB838E1-10C8-6C47-E2FE-EB3F6EBA149E}"/>
                    </a:ext>
                  </a:extLst>
                </p:cNvPr>
                <p:cNvSpPr/>
                <p:nvPr/>
              </p:nvSpPr>
              <p:spPr>
                <a:xfrm>
                  <a:off x="11332022" y="2371532"/>
                  <a:ext cx="98739" cy="161822"/>
                </a:xfrm>
                <a:custGeom>
                  <a:avLst/>
                  <a:gdLst/>
                  <a:ahLst/>
                  <a:cxnLst/>
                  <a:rect l="l" t="t" r="r" b="b"/>
                  <a:pathLst>
                    <a:path w="98739" h="161822" extrusionOk="0">
                      <a:moveTo>
                        <a:pt x="98740" y="112453"/>
                      </a:moveTo>
                      <a:lnTo>
                        <a:pt x="98740" y="49370"/>
                      </a:lnTo>
                      <a:cubicBezTo>
                        <a:pt x="98740" y="21942"/>
                        <a:pt x="76797" y="0"/>
                        <a:pt x="49369" y="0"/>
                      </a:cubicBezTo>
                      <a:cubicBezTo>
                        <a:pt x="21942" y="0"/>
                        <a:pt x="0" y="21942"/>
                        <a:pt x="0" y="49370"/>
                      </a:cubicBezTo>
                      <a:lnTo>
                        <a:pt x="0" y="112453"/>
                      </a:lnTo>
                      <a:cubicBezTo>
                        <a:pt x="0" y="139881"/>
                        <a:pt x="21942" y="161823"/>
                        <a:pt x="49369" y="161823"/>
                      </a:cubicBezTo>
                      <a:cubicBezTo>
                        <a:pt x="76797" y="161823"/>
                        <a:pt x="98740" y="139881"/>
                        <a:pt x="98740" y="112453"/>
                      </a:cubicBezTo>
                      <a:lnTo>
                        <a:pt x="98740" y="112453"/>
                      </a:lnTo>
                      <a:close/>
                      <a:moveTo>
                        <a:pt x="35656" y="112453"/>
                      </a:moveTo>
                      <a:lnTo>
                        <a:pt x="35656" y="49370"/>
                      </a:lnTo>
                      <a:cubicBezTo>
                        <a:pt x="35656" y="41141"/>
                        <a:pt x="43884" y="32913"/>
                        <a:pt x="52112" y="32913"/>
                      </a:cubicBezTo>
                      <a:cubicBezTo>
                        <a:pt x="60340" y="32913"/>
                        <a:pt x="68569" y="41141"/>
                        <a:pt x="68569" y="49370"/>
                      </a:cubicBezTo>
                      <a:lnTo>
                        <a:pt x="68569" y="112453"/>
                      </a:lnTo>
                      <a:cubicBezTo>
                        <a:pt x="68569" y="120681"/>
                        <a:pt x="60340" y="128910"/>
                        <a:pt x="52112" y="128910"/>
                      </a:cubicBezTo>
                      <a:cubicBezTo>
                        <a:pt x="43884" y="128910"/>
                        <a:pt x="35656" y="120681"/>
                        <a:pt x="35656" y="112453"/>
                      </a:cubicBezTo>
                      <a:lnTo>
                        <a:pt x="35656" y="112453"/>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7" name="Google Shape;2241;p55">
                  <a:extLst>
                    <a:ext uri="{FF2B5EF4-FFF2-40B4-BE49-F238E27FC236}">
                      <a16:creationId xmlns:a16="http://schemas.microsoft.com/office/drawing/2014/main" id="{85919346-B10A-41D1-4501-D1F471F6743B}"/>
                    </a:ext>
                  </a:extLst>
                </p:cNvPr>
                <p:cNvSpPr/>
                <p:nvPr/>
              </p:nvSpPr>
              <p:spPr>
                <a:xfrm>
                  <a:off x="10544848" y="2733577"/>
                  <a:ext cx="405930" cy="178279"/>
                </a:xfrm>
                <a:custGeom>
                  <a:avLst/>
                  <a:gdLst/>
                  <a:ahLst/>
                  <a:cxnLst/>
                  <a:rect l="l" t="t" r="r" b="b"/>
                  <a:pathLst>
                    <a:path w="405930" h="178279" extrusionOk="0">
                      <a:moveTo>
                        <a:pt x="367531" y="0"/>
                      </a:moveTo>
                      <a:lnTo>
                        <a:pt x="38399" y="0"/>
                      </a:lnTo>
                      <a:cubicBezTo>
                        <a:pt x="16457" y="0"/>
                        <a:pt x="0" y="16457"/>
                        <a:pt x="0" y="38399"/>
                      </a:cubicBezTo>
                      <a:lnTo>
                        <a:pt x="0" y="139881"/>
                      </a:lnTo>
                      <a:cubicBezTo>
                        <a:pt x="0" y="161823"/>
                        <a:pt x="16457" y="178280"/>
                        <a:pt x="38399" y="178280"/>
                      </a:cubicBezTo>
                      <a:lnTo>
                        <a:pt x="367531" y="178280"/>
                      </a:lnTo>
                      <a:cubicBezTo>
                        <a:pt x="389473" y="178280"/>
                        <a:pt x="405930" y="161823"/>
                        <a:pt x="405930" y="139881"/>
                      </a:cubicBezTo>
                      <a:lnTo>
                        <a:pt x="405930" y="38399"/>
                      </a:lnTo>
                      <a:cubicBezTo>
                        <a:pt x="405930" y="19199"/>
                        <a:pt x="389473" y="0"/>
                        <a:pt x="367531" y="0"/>
                      </a:cubicBezTo>
                      <a:lnTo>
                        <a:pt x="367531" y="0"/>
                      </a:lnTo>
                      <a:close/>
                      <a:moveTo>
                        <a:pt x="375759" y="139881"/>
                      </a:moveTo>
                      <a:cubicBezTo>
                        <a:pt x="375759" y="142624"/>
                        <a:pt x="373017" y="145366"/>
                        <a:pt x="370274" y="145366"/>
                      </a:cubicBezTo>
                      <a:lnTo>
                        <a:pt x="41142" y="145366"/>
                      </a:lnTo>
                      <a:cubicBezTo>
                        <a:pt x="38399" y="145366"/>
                        <a:pt x="35656" y="142624"/>
                        <a:pt x="35656" y="139881"/>
                      </a:cubicBezTo>
                      <a:lnTo>
                        <a:pt x="35656" y="38399"/>
                      </a:lnTo>
                      <a:cubicBezTo>
                        <a:pt x="35656" y="35656"/>
                        <a:pt x="38399" y="32913"/>
                        <a:pt x="41142" y="32913"/>
                      </a:cubicBezTo>
                      <a:lnTo>
                        <a:pt x="370274" y="32913"/>
                      </a:lnTo>
                      <a:cubicBezTo>
                        <a:pt x="373017" y="32913"/>
                        <a:pt x="375759" y="35656"/>
                        <a:pt x="375759" y="38399"/>
                      </a:cubicBezTo>
                      <a:lnTo>
                        <a:pt x="375759" y="13988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8" name="Google Shape;2242;p55">
                  <a:extLst>
                    <a:ext uri="{FF2B5EF4-FFF2-40B4-BE49-F238E27FC236}">
                      <a16:creationId xmlns:a16="http://schemas.microsoft.com/office/drawing/2014/main" id="{42B399F7-13DB-3004-D6C0-AD3EC49C364C}"/>
                    </a:ext>
                  </a:extLst>
                </p:cNvPr>
                <p:cNvSpPr/>
                <p:nvPr/>
              </p:nvSpPr>
              <p:spPr>
                <a:xfrm>
                  <a:off x="10731356" y="2807631"/>
                  <a:ext cx="41141" cy="32913"/>
                </a:xfrm>
                <a:custGeom>
                  <a:avLst/>
                  <a:gdLst/>
                  <a:ahLst/>
                  <a:cxnLst/>
                  <a:rect l="l" t="t" r="r" b="b"/>
                  <a:pathLst>
                    <a:path w="41141" h="32913" extrusionOk="0">
                      <a:moveTo>
                        <a:pt x="24685" y="0"/>
                      </a:moveTo>
                      <a:lnTo>
                        <a:pt x="16456" y="0"/>
                      </a:lnTo>
                      <a:cubicBezTo>
                        <a:pt x="8228" y="0"/>
                        <a:pt x="0" y="8228"/>
                        <a:pt x="0" y="16457"/>
                      </a:cubicBezTo>
                      <a:cubicBezTo>
                        <a:pt x="0" y="24685"/>
                        <a:pt x="8228" y="32913"/>
                        <a:pt x="16456" y="32913"/>
                      </a:cubicBezTo>
                      <a:lnTo>
                        <a:pt x="24685" y="32913"/>
                      </a:lnTo>
                      <a:cubicBezTo>
                        <a:pt x="32913"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39" name="Google Shape;2243;p55">
                  <a:extLst>
                    <a:ext uri="{FF2B5EF4-FFF2-40B4-BE49-F238E27FC236}">
                      <a16:creationId xmlns:a16="http://schemas.microsoft.com/office/drawing/2014/main" id="{92632461-E0C8-9851-6AEB-9CB56BC31B60}"/>
                    </a:ext>
                  </a:extLst>
                </p:cNvPr>
                <p:cNvSpPr/>
                <p:nvPr/>
              </p:nvSpPr>
              <p:spPr>
                <a:xfrm>
                  <a:off x="10640844"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40" name="Google Shape;2244;p55">
                  <a:extLst>
                    <a:ext uri="{FF2B5EF4-FFF2-40B4-BE49-F238E27FC236}">
                      <a16:creationId xmlns:a16="http://schemas.microsoft.com/office/drawing/2014/main" id="{078D08CC-11E3-BBA8-ECE0-ABAED9DEA891}"/>
                    </a:ext>
                  </a:extLst>
                </p:cNvPr>
                <p:cNvSpPr/>
                <p:nvPr/>
              </p:nvSpPr>
              <p:spPr>
                <a:xfrm>
                  <a:off x="10832838"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38399" y="8228"/>
                        <a:pt x="32914"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grpSp>
      </p:grpSp>
      <p:grpSp>
        <p:nvGrpSpPr>
          <p:cNvPr id="41" name="Google Shape;2245;p55">
            <a:extLst>
              <a:ext uri="{FF2B5EF4-FFF2-40B4-BE49-F238E27FC236}">
                <a16:creationId xmlns:a16="http://schemas.microsoft.com/office/drawing/2014/main" id="{A181238E-89C2-495C-73C0-6BD4D7B8AF1E}"/>
              </a:ext>
            </a:extLst>
          </p:cNvPr>
          <p:cNvGrpSpPr/>
          <p:nvPr/>
        </p:nvGrpSpPr>
        <p:grpSpPr>
          <a:xfrm>
            <a:off x="2154728" y="9086888"/>
            <a:ext cx="1786282" cy="1256967"/>
            <a:chOff x="5509970" y="1881282"/>
            <a:chExt cx="1786282" cy="1256967"/>
          </a:xfrm>
        </p:grpSpPr>
        <p:sp>
          <p:nvSpPr>
            <p:cNvPr id="42" name="Google Shape;2246;p55">
              <a:extLst>
                <a:ext uri="{FF2B5EF4-FFF2-40B4-BE49-F238E27FC236}">
                  <a16:creationId xmlns:a16="http://schemas.microsoft.com/office/drawing/2014/main" id="{E3E4F9D9-A567-8398-774F-F738D12C0276}"/>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3" name="Google Shape;2247;p55">
              <a:extLst>
                <a:ext uri="{FF2B5EF4-FFF2-40B4-BE49-F238E27FC236}">
                  <a16:creationId xmlns:a16="http://schemas.microsoft.com/office/drawing/2014/main" id="{843DCE93-16DC-719E-41CF-D755161F6246}"/>
                </a:ext>
              </a:extLst>
            </p:cNvPr>
            <p:cNvSpPr txBox="1"/>
            <p:nvPr/>
          </p:nvSpPr>
          <p:spPr>
            <a:xfrm>
              <a:off x="550997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SDGs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44" name="Google Shape;2248;p55">
              <a:extLst>
                <a:ext uri="{FF2B5EF4-FFF2-40B4-BE49-F238E27FC236}">
                  <a16:creationId xmlns:a16="http://schemas.microsoft.com/office/drawing/2014/main" id="{679FEC74-6CDC-1E31-B33A-3B20195000EC}"/>
                </a:ext>
              </a:extLst>
            </p:cNvPr>
            <p:cNvGrpSpPr/>
            <p:nvPr/>
          </p:nvGrpSpPr>
          <p:grpSpPr>
            <a:xfrm>
              <a:off x="6056067" y="1991763"/>
              <a:ext cx="711021" cy="711022"/>
              <a:chOff x="3304857" y="4668043"/>
              <a:chExt cx="1146809" cy="1146810"/>
            </a:xfrm>
          </p:grpSpPr>
          <p:sp>
            <p:nvSpPr>
              <p:cNvPr id="45" name="Google Shape;2249;p55">
                <a:extLst>
                  <a:ext uri="{FF2B5EF4-FFF2-40B4-BE49-F238E27FC236}">
                    <a16:creationId xmlns:a16="http://schemas.microsoft.com/office/drawing/2014/main" id="{5F2B5321-729F-69E8-2BDE-7811D79D3FD6}"/>
                  </a:ext>
                </a:extLst>
              </p:cNvPr>
              <p:cNvSpPr/>
              <p:nvPr/>
            </p:nvSpPr>
            <p:spPr>
              <a:xfrm>
                <a:off x="3375341" y="4827111"/>
                <a:ext cx="275272" cy="250507"/>
              </a:xfrm>
              <a:custGeom>
                <a:avLst/>
                <a:gdLst/>
                <a:ahLst/>
                <a:cxnLst/>
                <a:rect l="l" t="t" r="r" b="b"/>
                <a:pathLst>
                  <a:path w="275272" h="250507" extrusionOk="0">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46" name="Google Shape;2250;p55">
                <a:extLst>
                  <a:ext uri="{FF2B5EF4-FFF2-40B4-BE49-F238E27FC236}">
                    <a16:creationId xmlns:a16="http://schemas.microsoft.com/office/drawing/2014/main" id="{D8E4BF48-C5AC-B3F6-32DF-71B55A000C7B}"/>
                  </a:ext>
                </a:extLst>
              </p:cNvPr>
              <p:cNvSpPr/>
              <p:nvPr/>
            </p:nvSpPr>
            <p:spPr>
              <a:xfrm>
                <a:off x="4012564" y="4712811"/>
                <a:ext cx="239077" cy="278129"/>
              </a:xfrm>
              <a:custGeom>
                <a:avLst/>
                <a:gdLst/>
                <a:ahLst/>
                <a:cxnLst/>
                <a:rect l="l" t="t" r="r" b="b"/>
                <a:pathLst>
                  <a:path w="239077" h="278129" extrusionOk="0">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47" name="Google Shape;2251;p55">
                <a:extLst>
                  <a:ext uri="{FF2B5EF4-FFF2-40B4-BE49-F238E27FC236}">
                    <a16:creationId xmlns:a16="http://schemas.microsoft.com/office/drawing/2014/main" id="{6CF8BC11-E2DD-AF5C-A7C2-63722FAC0295}"/>
                  </a:ext>
                </a:extLst>
              </p:cNvPr>
              <p:cNvSpPr/>
              <p:nvPr/>
            </p:nvSpPr>
            <p:spPr>
              <a:xfrm>
                <a:off x="4175442" y="5001418"/>
                <a:ext cx="272414" cy="191452"/>
              </a:xfrm>
              <a:custGeom>
                <a:avLst/>
                <a:gdLst/>
                <a:ahLst/>
                <a:cxnLst/>
                <a:rect l="l" t="t" r="r" b="b"/>
                <a:pathLst>
                  <a:path w="272414" h="191452" extrusionOk="0">
                    <a:moveTo>
                      <a:pt x="223838" y="953"/>
                    </a:moveTo>
                    <a:lnTo>
                      <a:pt x="0" y="112395"/>
                    </a:lnTo>
                    <a:cubicBezTo>
                      <a:pt x="10477" y="137160"/>
                      <a:pt x="18097" y="163830"/>
                      <a:pt x="22860" y="191453"/>
                    </a:cubicBezTo>
                    <a:lnTo>
                      <a:pt x="272415" y="167640"/>
                    </a:lnTo>
                    <a:cubicBezTo>
                      <a:pt x="264795" y="108585"/>
                      <a:pt x="248602" y="52388"/>
                      <a:pt x="224790" y="0"/>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48" name="Google Shape;2252;p55">
                <a:extLst>
                  <a:ext uri="{FF2B5EF4-FFF2-40B4-BE49-F238E27FC236}">
                    <a16:creationId xmlns:a16="http://schemas.microsoft.com/office/drawing/2014/main" id="{43280BDE-0766-70B3-551A-22087F58F187}"/>
                  </a:ext>
                </a:extLst>
              </p:cNvPr>
              <p:cNvSpPr/>
              <p:nvPr/>
            </p:nvSpPr>
            <p:spPr>
              <a:xfrm>
                <a:off x="4109719" y="4831873"/>
                <a:ext cx="273367" cy="250507"/>
              </a:xfrm>
              <a:custGeom>
                <a:avLst/>
                <a:gdLst/>
                <a:ahLst/>
                <a:cxnLst/>
                <a:rect l="l" t="t" r="r" b="b"/>
                <a:pathLst>
                  <a:path w="273367" h="250507" extrusionOk="0">
                    <a:moveTo>
                      <a:pt x="49530" y="250507"/>
                    </a:moveTo>
                    <a:lnTo>
                      <a:pt x="273368" y="139065"/>
                    </a:lnTo>
                    <a:cubicBezTo>
                      <a:pt x="245745" y="87630"/>
                      <a:pt x="210503" y="40957"/>
                      <a:pt x="168593" y="0"/>
                    </a:cubicBezTo>
                    <a:lnTo>
                      <a:pt x="0" y="184785"/>
                    </a:lnTo>
                    <a:cubicBezTo>
                      <a:pt x="19050" y="204788"/>
                      <a:pt x="36195" y="226695"/>
                      <a:pt x="49530" y="250507"/>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49" name="Google Shape;2253;p55">
                <a:extLst>
                  <a:ext uri="{FF2B5EF4-FFF2-40B4-BE49-F238E27FC236}">
                    <a16:creationId xmlns:a16="http://schemas.microsoft.com/office/drawing/2014/main" id="{E0EED160-05E8-CF15-8A3F-A9EA1C5FBDF4}"/>
                  </a:ext>
                </a:extLst>
              </p:cNvPr>
              <p:cNvSpPr/>
              <p:nvPr/>
            </p:nvSpPr>
            <p:spPr>
              <a:xfrm>
                <a:off x="3304857" y="5204300"/>
                <a:ext cx="258127" cy="176212"/>
              </a:xfrm>
              <a:custGeom>
                <a:avLst/>
                <a:gdLst/>
                <a:ahLst/>
                <a:cxnLst/>
                <a:rect l="l" t="t" r="r" b="b"/>
                <a:pathLst>
                  <a:path w="258127" h="176212" extrusionOk="0">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0" name="Google Shape;2254;p55">
                <a:extLst>
                  <a:ext uri="{FF2B5EF4-FFF2-40B4-BE49-F238E27FC236}">
                    <a16:creationId xmlns:a16="http://schemas.microsoft.com/office/drawing/2014/main" id="{1BADACEC-E96F-BEAA-27C2-905D44F2B570}"/>
                  </a:ext>
                </a:extLst>
              </p:cNvPr>
              <p:cNvSpPr/>
              <p:nvPr/>
            </p:nvSpPr>
            <p:spPr>
              <a:xfrm>
                <a:off x="4066856" y="5446236"/>
                <a:ext cx="260032" cy="270509"/>
              </a:xfrm>
              <a:custGeom>
                <a:avLst/>
                <a:gdLst/>
                <a:ahLst/>
                <a:cxnLst/>
                <a:rect l="l" t="t" r="r" b="b"/>
                <a:pathLst>
                  <a:path w="260032" h="270509" extrusionOk="0">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1" name="Google Shape;2255;p55">
                <a:extLst>
                  <a:ext uri="{FF2B5EF4-FFF2-40B4-BE49-F238E27FC236}">
                    <a16:creationId xmlns:a16="http://schemas.microsoft.com/office/drawing/2014/main" id="{00C8B12A-235D-E5CD-A34C-3BD9DDFAC2F3}"/>
                  </a:ext>
                </a:extLst>
              </p:cNvPr>
              <p:cNvSpPr/>
              <p:nvPr/>
            </p:nvSpPr>
            <p:spPr>
              <a:xfrm>
                <a:off x="4193539" y="5206206"/>
                <a:ext cx="258127" cy="173355"/>
              </a:xfrm>
              <a:custGeom>
                <a:avLst/>
                <a:gdLst/>
                <a:ahLst/>
                <a:cxnLst/>
                <a:rect l="l" t="t" r="r" b="b"/>
                <a:pathLst>
                  <a:path w="258127" h="173355" extrusionOk="0">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2" name="Google Shape;2256;p55">
                <a:extLst>
                  <a:ext uri="{FF2B5EF4-FFF2-40B4-BE49-F238E27FC236}">
                    <a16:creationId xmlns:a16="http://schemas.microsoft.com/office/drawing/2014/main" id="{97C3D609-B49F-84C4-1C20-E6950F04093D}"/>
                  </a:ext>
                </a:extLst>
              </p:cNvPr>
              <p:cNvSpPr/>
              <p:nvPr/>
            </p:nvSpPr>
            <p:spPr>
              <a:xfrm>
                <a:off x="3433444" y="5450998"/>
                <a:ext cx="261937" cy="269557"/>
              </a:xfrm>
              <a:custGeom>
                <a:avLst/>
                <a:gdLst/>
                <a:ahLst/>
                <a:cxnLst/>
                <a:rect l="l" t="t" r="r" b="b"/>
                <a:pathLst>
                  <a:path w="261937" h="269557" extrusionOk="0">
                    <a:moveTo>
                      <a:pt x="199073" y="0"/>
                    </a:moveTo>
                    <a:lnTo>
                      <a:pt x="0" y="151447"/>
                    </a:lnTo>
                    <a:cubicBezTo>
                      <a:pt x="37148" y="197167"/>
                      <a:pt x="80963" y="237172"/>
                      <a:pt x="130493" y="269557"/>
                    </a:cubicBezTo>
                    <a:lnTo>
                      <a:pt x="261938" y="57150"/>
                    </a:lnTo>
                    <a:cubicBezTo>
                      <a:pt x="239078" y="40957"/>
                      <a:pt x="218123" y="21907"/>
                      <a:pt x="199073" y="952"/>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3" name="Google Shape;2257;p55">
                <a:extLst>
                  <a:ext uri="{FF2B5EF4-FFF2-40B4-BE49-F238E27FC236}">
                    <a16:creationId xmlns:a16="http://schemas.microsoft.com/office/drawing/2014/main" id="{FD16BA1E-9672-1151-73D6-0A94F238C430}"/>
                  </a:ext>
                </a:extLst>
              </p:cNvPr>
              <p:cNvSpPr/>
              <p:nvPr/>
            </p:nvSpPr>
            <p:spPr>
              <a:xfrm>
                <a:off x="3309619" y="4998561"/>
                <a:ext cx="273367" cy="191452"/>
              </a:xfrm>
              <a:custGeom>
                <a:avLst/>
                <a:gdLst/>
                <a:ahLst/>
                <a:cxnLst/>
                <a:rect l="l" t="t" r="r" b="b"/>
                <a:pathLst>
                  <a:path w="273367" h="191452" extrusionOk="0">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4" name="Google Shape;2258;p55">
                <a:extLst>
                  <a:ext uri="{FF2B5EF4-FFF2-40B4-BE49-F238E27FC236}">
                    <a16:creationId xmlns:a16="http://schemas.microsoft.com/office/drawing/2014/main" id="{F27BF5E4-6915-CA84-3FD3-6F3B45AD01E9}"/>
                  </a:ext>
                </a:extLst>
              </p:cNvPr>
              <p:cNvSpPr/>
              <p:nvPr/>
            </p:nvSpPr>
            <p:spPr>
              <a:xfrm>
                <a:off x="3960177" y="5523388"/>
                <a:ext cx="208597" cy="277177"/>
              </a:xfrm>
              <a:custGeom>
                <a:avLst/>
                <a:gdLst/>
                <a:ahLst/>
                <a:cxnLst/>
                <a:rect l="l" t="t" r="r" b="b"/>
                <a:pathLst>
                  <a:path w="208597" h="277177" extrusionOk="0">
                    <a:moveTo>
                      <a:pt x="208597" y="212408"/>
                    </a:moveTo>
                    <a:lnTo>
                      <a:pt x="77153" y="0"/>
                    </a:lnTo>
                    <a:cubicBezTo>
                      <a:pt x="53340" y="13335"/>
                      <a:pt x="27622" y="23813"/>
                      <a:pt x="0" y="31433"/>
                    </a:cubicBezTo>
                    <a:lnTo>
                      <a:pt x="46672" y="277178"/>
                    </a:lnTo>
                    <a:cubicBezTo>
                      <a:pt x="104775" y="263843"/>
                      <a:pt x="159067" y="241935"/>
                      <a:pt x="208597" y="212408"/>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5" name="Google Shape;2259;p55">
                <a:extLst>
                  <a:ext uri="{FF2B5EF4-FFF2-40B4-BE49-F238E27FC236}">
                    <a16:creationId xmlns:a16="http://schemas.microsoft.com/office/drawing/2014/main" id="{6926AA52-F900-2AF4-F302-F3403C2C0DB5}"/>
                  </a:ext>
                </a:extLst>
              </p:cNvPr>
              <p:cNvSpPr/>
              <p:nvPr/>
            </p:nvSpPr>
            <p:spPr>
              <a:xfrm>
                <a:off x="4149724" y="5344318"/>
                <a:ext cx="275272" cy="222884"/>
              </a:xfrm>
              <a:custGeom>
                <a:avLst/>
                <a:gdLst/>
                <a:ahLst/>
                <a:cxnLst/>
                <a:rect l="l" t="t" r="r" b="b"/>
                <a:pathLst>
                  <a:path w="275272" h="222884" extrusionOk="0">
                    <a:moveTo>
                      <a:pt x="35243" y="0"/>
                    </a:moveTo>
                    <a:cubicBezTo>
                      <a:pt x="26670" y="25718"/>
                      <a:pt x="14288" y="49530"/>
                      <a:pt x="0" y="72390"/>
                    </a:cubicBezTo>
                    <a:lnTo>
                      <a:pt x="200025" y="222885"/>
                    </a:lnTo>
                    <a:cubicBezTo>
                      <a:pt x="232410" y="176213"/>
                      <a:pt x="258128" y="124778"/>
                      <a:pt x="275272" y="69532"/>
                    </a:cubicBezTo>
                    <a:lnTo>
                      <a:pt x="35243"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6" name="Google Shape;2260;p55">
                <a:extLst>
                  <a:ext uri="{FF2B5EF4-FFF2-40B4-BE49-F238E27FC236}">
                    <a16:creationId xmlns:a16="http://schemas.microsoft.com/office/drawing/2014/main" id="{B9EC9C5E-3703-8944-DDCE-75AD8E97C4E1}"/>
                  </a:ext>
                </a:extLst>
              </p:cNvPr>
              <p:cNvSpPr/>
              <p:nvPr/>
            </p:nvSpPr>
            <p:spPr>
              <a:xfrm>
                <a:off x="3793489" y="5561488"/>
                <a:ext cx="177165" cy="253365"/>
              </a:xfrm>
              <a:custGeom>
                <a:avLst/>
                <a:gdLst/>
                <a:ahLst/>
                <a:cxnLst/>
                <a:rect l="l" t="t" r="r" b="b"/>
                <a:pathLst>
                  <a:path w="177165" h="253365" extrusionOk="0">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7" name="Google Shape;2261;p55">
                <a:extLst>
                  <a:ext uri="{FF2B5EF4-FFF2-40B4-BE49-F238E27FC236}">
                    <a16:creationId xmlns:a16="http://schemas.microsoft.com/office/drawing/2014/main" id="{FCB73420-A061-CEC6-B64E-5F3FAECE0389}"/>
                  </a:ext>
                </a:extLst>
              </p:cNvPr>
              <p:cNvSpPr/>
              <p:nvPr/>
            </p:nvSpPr>
            <p:spPr>
              <a:xfrm>
                <a:off x="3899217" y="4668043"/>
                <a:ext cx="169544" cy="265747"/>
              </a:xfrm>
              <a:custGeom>
                <a:avLst/>
                <a:gdLst/>
                <a:ahLst/>
                <a:cxnLst/>
                <a:rect l="l" t="t" r="r" b="b"/>
                <a:pathLst>
                  <a:path w="169544" h="265747" extrusionOk="0">
                    <a:moveTo>
                      <a:pt x="0" y="250507"/>
                    </a:moveTo>
                    <a:cubicBezTo>
                      <a:pt x="27622" y="252413"/>
                      <a:pt x="54292" y="257175"/>
                      <a:pt x="80010" y="265747"/>
                    </a:cubicBezTo>
                    <a:lnTo>
                      <a:pt x="169545" y="32385"/>
                    </a:lnTo>
                    <a:cubicBezTo>
                      <a:pt x="116205" y="13335"/>
                      <a:pt x="59055" y="1905"/>
                      <a:pt x="0" y="0"/>
                    </a:cubicBezTo>
                    <a:lnTo>
                      <a:pt x="0" y="250507"/>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8" name="Google Shape;2262;p55">
                <a:extLst>
                  <a:ext uri="{FF2B5EF4-FFF2-40B4-BE49-F238E27FC236}">
                    <a16:creationId xmlns:a16="http://schemas.microsoft.com/office/drawing/2014/main" id="{9A66E099-918D-DA7A-0A03-BA8C737D0EC7}"/>
                  </a:ext>
                </a:extLst>
              </p:cNvPr>
              <p:cNvSpPr/>
              <p:nvPr/>
            </p:nvSpPr>
            <p:spPr>
              <a:xfrm>
                <a:off x="3594417" y="5525293"/>
                <a:ext cx="211454" cy="276225"/>
              </a:xfrm>
              <a:custGeom>
                <a:avLst/>
                <a:gdLst/>
                <a:ahLst/>
                <a:cxnLst/>
                <a:rect l="l" t="t" r="r" b="b"/>
                <a:pathLst>
                  <a:path w="211454" h="276225" extrusionOk="0">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59" name="Google Shape;2263;p55">
                <a:extLst>
                  <a:ext uri="{FF2B5EF4-FFF2-40B4-BE49-F238E27FC236}">
                    <a16:creationId xmlns:a16="http://schemas.microsoft.com/office/drawing/2014/main" id="{1822B9BD-3336-7B84-3067-C174906B2825}"/>
                  </a:ext>
                </a:extLst>
              </p:cNvPr>
              <p:cNvSpPr/>
              <p:nvPr/>
            </p:nvSpPr>
            <p:spPr>
              <a:xfrm>
                <a:off x="3690619" y="4668043"/>
                <a:ext cx="172402" cy="264794"/>
              </a:xfrm>
              <a:custGeom>
                <a:avLst/>
                <a:gdLst/>
                <a:ahLst/>
                <a:cxnLst/>
                <a:rect l="l" t="t" r="r" b="b"/>
                <a:pathLst>
                  <a:path w="172402" h="264794" extrusionOk="0">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60" name="Google Shape;2264;p55">
                <a:extLst>
                  <a:ext uri="{FF2B5EF4-FFF2-40B4-BE49-F238E27FC236}">
                    <a16:creationId xmlns:a16="http://schemas.microsoft.com/office/drawing/2014/main" id="{7E37B36B-BECF-20AD-D5AD-2C3CEE845729}"/>
                  </a:ext>
                </a:extLst>
              </p:cNvPr>
              <p:cNvSpPr/>
              <p:nvPr/>
            </p:nvSpPr>
            <p:spPr>
              <a:xfrm>
                <a:off x="3331527" y="5346223"/>
                <a:ext cx="279082" cy="227647"/>
              </a:xfrm>
              <a:custGeom>
                <a:avLst/>
                <a:gdLst/>
                <a:ahLst/>
                <a:cxnLst/>
                <a:rect l="l" t="t" r="r" b="b"/>
                <a:pathLst>
                  <a:path w="279082" h="227647" extrusionOk="0">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61" name="Google Shape;2265;p55">
                <a:extLst>
                  <a:ext uri="{FF2B5EF4-FFF2-40B4-BE49-F238E27FC236}">
                    <a16:creationId xmlns:a16="http://schemas.microsoft.com/office/drawing/2014/main" id="{9A56EE49-6FE3-3C1B-1EA7-EE136A9BEB80}"/>
                  </a:ext>
                </a:extLst>
              </p:cNvPr>
              <p:cNvSpPr/>
              <p:nvPr/>
            </p:nvSpPr>
            <p:spPr>
              <a:xfrm>
                <a:off x="3509644" y="4711858"/>
                <a:ext cx="238125" cy="275272"/>
              </a:xfrm>
              <a:custGeom>
                <a:avLst/>
                <a:gdLst/>
                <a:ahLst/>
                <a:cxnLst/>
                <a:rect l="l" t="t" r="r" b="b"/>
                <a:pathLst>
                  <a:path w="238125" h="275272" extrusionOk="0">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62" name="Google Shape;2266;p55">
            <a:extLst>
              <a:ext uri="{FF2B5EF4-FFF2-40B4-BE49-F238E27FC236}">
                <a16:creationId xmlns:a16="http://schemas.microsoft.com/office/drawing/2014/main" id="{AA368610-C8C4-CA88-07EF-9297B97F5B05}"/>
              </a:ext>
            </a:extLst>
          </p:cNvPr>
          <p:cNvGrpSpPr/>
          <p:nvPr/>
        </p:nvGrpSpPr>
        <p:grpSpPr>
          <a:xfrm>
            <a:off x="5527998" y="9086888"/>
            <a:ext cx="1786282" cy="1256967"/>
            <a:chOff x="5509970" y="3520476"/>
            <a:chExt cx="1786282" cy="1256967"/>
          </a:xfrm>
        </p:grpSpPr>
        <p:sp>
          <p:nvSpPr>
            <p:cNvPr id="63" name="Google Shape;2267;p55">
              <a:extLst>
                <a:ext uri="{FF2B5EF4-FFF2-40B4-BE49-F238E27FC236}">
                  <a16:creationId xmlns:a16="http://schemas.microsoft.com/office/drawing/2014/main" id="{BA23D17E-7FB5-8DCC-E37A-C1666A08502E}"/>
                </a:ext>
              </a:extLst>
            </p:cNvPr>
            <p:cNvSpPr/>
            <p:nvPr/>
          </p:nvSpPr>
          <p:spPr>
            <a:xfrm>
              <a:off x="594591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64" name="Google Shape;2268;p55">
              <a:extLst>
                <a:ext uri="{FF2B5EF4-FFF2-40B4-BE49-F238E27FC236}">
                  <a16:creationId xmlns:a16="http://schemas.microsoft.com/office/drawing/2014/main" id="{CF9E1E71-6C39-AC93-CEE1-DDB3D1615E01}"/>
                </a:ext>
              </a:extLst>
            </p:cNvPr>
            <p:cNvSpPr txBox="1"/>
            <p:nvPr/>
          </p:nvSpPr>
          <p:spPr>
            <a:xfrm>
              <a:off x="550997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ENERGY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65" name="Google Shape;2269;p55">
              <a:extLst>
                <a:ext uri="{FF2B5EF4-FFF2-40B4-BE49-F238E27FC236}">
                  <a16:creationId xmlns:a16="http://schemas.microsoft.com/office/drawing/2014/main" id="{D1618F24-F578-1E98-8322-4ACE12D50F51}"/>
                </a:ext>
              </a:extLst>
            </p:cNvPr>
            <p:cNvGrpSpPr/>
            <p:nvPr/>
          </p:nvGrpSpPr>
          <p:grpSpPr>
            <a:xfrm>
              <a:off x="6130819" y="3671640"/>
              <a:ext cx="611866" cy="625271"/>
              <a:chOff x="4551085" y="5160099"/>
              <a:chExt cx="611866" cy="625271"/>
            </a:xfrm>
          </p:grpSpPr>
          <p:sp>
            <p:nvSpPr>
              <p:cNvPr id="66" name="Google Shape;2270;p55">
                <a:extLst>
                  <a:ext uri="{FF2B5EF4-FFF2-40B4-BE49-F238E27FC236}">
                    <a16:creationId xmlns:a16="http://schemas.microsoft.com/office/drawing/2014/main" id="{DD90022F-A536-B1FC-7C7A-4AE4C6E8EB7A}"/>
                  </a:ext>
                </a:extLst>
              </p:cNvPr>
              <p:cNvSpPr/>
              <p:nvPr/>
            </p:nvSpPr>
            <p:spPr>
              <a:xfrm>
                <a:off x="4551085" y="5160099"/>
                <a:ext cx="611866" cy="625271"/>
              </a:xfrm>
              <a:custGeom>
                <a:avLst/>
                <a:gdLst/>
                <a:ahLst/>
                <a:cxnLst/>
                <a:rect l="l" t="t" r="r" b="b"/>
                <a:pathLst>
                  <a:path w="611866" h="625271" extrusionOk="0">
                    <a:moveTo>
                      <a:pt x="204007" y="0"/>
                    </a:moveTo>
                    <a:cubicBezTo>
                      <a:pt x="212300" y="1777"/>
                      <a:pt x="221186" y="2370"/>
                      <a:pt x="229875" y="3949"/>
                    </a:cubicBezTo>
                    <a:cubicBezTo>
                      <a:pt x="287929" y="15600"/>
                      <a:pt x="337097" y="52525"/>
                      <a:pt x="360793" y="107223"/>
                    </a:cubicBezTo>
                    <a:cubicBezTo>
                      <a:pt x="383896" y="108408"/>
                      <a:pt x="408974" y="110777"/>
                      <a:pt x="430695" y="100509"/>
                    </a:cubicBezTo>
                    <a:cubicBezTo>
                      <a:pt x="452416" y="90241"/>
                      <a:pt x="453996" y="80960"/>
                      <a:pt x="455181" y="95572"/>
                    </a:cubicBezTo>
                    <a:cubicBezTo>
                      <a:pt x="456366" y="110185"/>
                      <a:pt x="445505" y="129536"/>
                      <a:pt x="442346" y="137632"/>
                    </a:cubicBezTo>
                    <a:cubicBezTo>
                      <a:pt x="431288" y="165672"/>
                      <a:pt x="413121" y="198254"/>
                      <a:pt x="391795" y="219975"/>
                    </a:cubicBezTo>
                    <a:cubicBezTo>
                      <a:pt x="386266" y="225701"/>
                      <a:pt x="371456" y="235179"/>
                      <a:pt x="368099" y="240116"/>
                    </a:cubicBezTo>
                    <a:cubicBezTo>
                      <a:pt x="362768" y="247620"/>
                      <a:pt x="356646" y="269143"/>
                      <a:pt x="350525" y="279806"/>
                    </a:cubicBezTo>
                    <a:cubicBezTo>
                      <a:pt x="331963" y="312388"/>
                      <a:pt x="314586" y="322261"/>
                      <a:pt x="288126" y="345364"/>
                    </a:cubicBezTo>
                    <a:cubicBezTo>
                      <a:pt x="266010" y="364518"/>
                      <a:pt x="250213" y="392953"/>
                      <a:pt x="249226" y="422770"/>
                    </a:cubicBezTo>
                    <a:cubicBezTo>
                      <a:pt x="286547" y="427114"/>
                      <a:pt x="281610" y="479047"/>
                      <a:pt x="244487" y="478850"/>
                    </a:cubicBezTo>
                    <a:cubicBezTo>
                      <a:pt x="240735" y="503730"/>
                      <a:pt x="220199" y="526241"/>
                      <a:pt x="194331" y="527426"/>
                    </a:cubicBezTo>
                    <a:cubicBezTo>
                      <a:pt x="194923" y="541643"/>
                      <a:pt x="192751" y="556058"/>
                      <a:pt x="196503" y="569881"/>
                    </a:cubicBezTo>
                    <a:cubicBezTo>
                      <a:pt x="202427" y="591799"/>
                      <a:pt x="221384" y="607399"/>
                      <a:pt x="243697" y="610361"/>
                    </a:cubicBezTo>
                    <a:cubicBezTo>
                      <a:pt x="309057" y="606411"/>
                      <a:pt x="380144" y="615495"/>
                      <a:pt x="444715" y="610361"/>
                    </a:cubicBezTo>
                    <a:cubicBezTo>
                      <a:pt x="509286" y="605227"/>
                      <a:pt x="491712" y="586665"/>
                      <a:pt x="495068" y="560797"/>
                    </a:cubicBezTo>
                    <a:lnTo>
                      <a:pt x="495068" y="445873"/>
                    </a:lnTo>
                    <a:cubicBezTo>
                      <a:pt x="410554" y="441332"/>
                      <a:pt x="362965" y="346549"/>
                      <a:pt x="410159" y="275067"/>
                    </a:cubicBezTo>
                    <a:cubicBezTo>
                      <a:pt x="457353" y="203585"/>
                      <a:pt x="521924" y="210299"/>
                      <a:pt x="571289" y="251174"/>
                    </a:cubicBezTo>
                    <a:cubicBezTo>
                      <a:pt x="649090" y="315350"/>
                      <a:pt x="607820" y="440147"/>
                      <a:pt x="508496" y="446071"/>
                    </a:cubicBezTo>
                    <a:cubicBezTo>
                      <a:pt x="506719" y="481812"/>
                      <a:pt x="510866" y="519725"/>
                      <a:pt x="508496" y="555071"/>
                    </a:cubicBezTo>
                    <a:cubicBezTo>
                      <a:pt x="506126" y="590417"/>
                      <a:pt x="480456" y="621419"/>
                      <a:pt x="442148" y="623986"/>
                    </a:cubicBezTo>
                    <a:cubicBezTo>
                      <a:pt x="378367" y="628132"/>
                      <a:pt x="310242" y="620629"/>
                      <a:pt x="245869" y="623986"/>
                    </a:cubicBezTo>
                    <a:cubicBezTo>
                      <a:pt x="215460" y="621419"/>
                      <a:pt x="189394" y="600290"/>
                      <a:pt x="182681" y="570078"/>
                    </a:cubicBezTo>
                    <a:cubicBezTo>
                      <a:pt x="179521" y="556058"/>
                      <a:pt x="180903" y="542038"/>
                      <a:pt x="180706" y="527623"/>
                    </a:cubicBezTo>
                    <a:cubicBezTo>
                      <a:pt x="154838" y="526241"/>
                      <a:pt x="134894" y="503928"/>
                      <a:pt x="130550" y="479047"/>
                    </a:cubicBezTo>
                    <a:cubicBezTo>
                      <a:pt x="93427" y="478455"/>
                      <a:pt x="88885" y="427509"/>
                      <a:pt x="126009" y="422375"/>
                    </a:cubicBezTo>
                    <a:lnTo>
                      <a:pt x="126996" y="420993"/>
                    </a:lnTo>
                    <a:cubicBezTo>
                      <a:pt x="126601" y="391176"/>
                      <a:pt x="109422" y="366295"/>
                      <a:pt x="88096" y="346746"/>
                    </a:cubicBezTo>
                    <a:cubicBezTo>
                      <a:pt x="49788" y="311400"/>
                      <a:pt x="24117" y="294024"/>
                      <a:pt x="8320" y="240116"/>
                    </a:cubicBezTo>
                    <a:cubicBezTo>
                      <a:pt x="-26039" y="122033"/>
                      <a:pt x="49393" y="8886"/>
                      <a:pt x="172413" y="0"/>
                    </a:cubicBezTo>
                    <a:lnTo>
                      <a:pt x="204007" y="0"/>
                    </a:lnTo>
                    <a:close/>
                    <a:moveTo>
                      <a:pt x="140621" y="421388"/>
                    </a:moveTo>
                    <a:lnTo>
                      <a:pt x="163724" y="421388"/>
                    </a:lnTo>
                    <a:lnTo>
                      <a:pt x="163724" y="342797"/>
                    </a:lnTo>
                    <a:cubicBezTo>
                      <a:pt x="163724" y="335491"/>
                      <a:pt x="176362" y="324828"/>
                      <a:pt x="183273" y="323051"/>
                    </a:cubicBezTo>
                    <a:cubicBezTo>
                      <a:pt x="184063" y="290667"/>
                      <a:pt x="179521" y="258085"/>
                      <a:pt x="183273" y="225899"/>
                    </a:cubicBezTo>
                    <a:cubicBezTo>
                      <a:pt x="192356" y="145531"/>
                      <a:pt x="266405" y="93598"/>
                      <a:pt x="345193" y="105841"/>
                    </a:cubicBezTo>
                    <a:cubicBezTo>
                      <a:pt x="285954" y="-20339"/>
                      <a:pt x="83356" y="-17574"/>
                      <a:pt x="28264" y="111172"/>
                    </a:cubicBezTo>
                    <a:cubicBezTo>
                      <a:pt x="2199" y="171991"/>
                      <a:pt x="11085" y="245053"/>
                      <a:pt x="52947" y="296393"/>
                    </a:cubicBezTo>
                    <a:cubicBezTo>
                      <a:pt x="73483" y="321471"/>
                      <a:pt x="102905" y="337071"/>
                      <a:pt x="121467" y="364321"/>
                    </a:cubicBezTo>
                    <a:cubicBezTo>
                      <a:pt x="140028" y="391571"/>
                      <a:pt x="139436" y="400259"/>
                      <a:pt x="140621" y="421190"/>
                    </a:cubicBezTo>
                    <a:close/>
                    <a:moveTo>
                      <a:pt x="436619" y="111962"/>
                    </a:moveTo>
                    <a:cubicBezTo>
                      <a:pt x="391597" y="132696"/>
                      <a:pt x="341837" y="110580"/>
                      <a:pt x="295038" y="119663"/>
                    </a:cubicBezTo>
                    <a:cubicBezTo>
                      <a:pt x="248239" y="128746"/>
                      <a:pt x="233231" y="147111"/>
                      <a:pt x="214867" y="174163"/>
                    </a:cubicBezTo>
                    <a:cubicBezTo>
                      <a:pt x="229480" y="171004"/>
                      <a:pt x="244289" y="171201"/>
                      <a:pt x="259099" y="172781"/>
                    </a:cubicBezTo>
                    <a:cubicBezTo>
                      <a:pt x="266208" y="163105"/>
                      <a:pt x="283387" y="142371"/>
                      <a:pt x="296025" y="141384"/>
                    </a:cubicBezTo>
                    <a:cubicBezTo>
                      <a:pt x="308663" y="140397"/>
                      <a:pt x="304318" y="146518"/>
                      <a:pt x="302146" y="151060"/>
                    </a:cubicBezTo>
                    <a:cubicBezTo>
                      <a:pt x="299974" y="155601"/>
                      <a:pt x="285362" y="161723"/>
                      <a:pt x="282005" y="165080"/>
                    </a:cubicBezTo>
                    <a:cubicBezTo>
                      <a:pt x="278648" y="168437"/>
                      <a:pt x="273909" y="174558"/>
                      <a:pt x="274699" y="175545"/>
                    </a:cubicBezTo>
                    <a:cubicBezTo>
                      <a:pt x="292471" y="178310"/>
                      <a:pt x="313402" y="182457"/>
                      <a:pt x="330779" y="176138"/>
                    </a:cubicBezTo>
                    <a:cubicBezTo>
                      <a:pt x="348155" y="169819"/>
                      <a:pt x="348748" y="162118"/>
                      <a:pt x="353882" y="167647"/>
                    </a:cubicBezTo>
                    <a:cubicBezTo>
                      <a:pt x="361188" y="174953"/>
                      <a:pt x="346181" y="183641"/>
                      <a:pt x="340652" y="186208"/>
                    </a:cubicBezTo>
                    <a:cubicBezTo>
                      <a:pt x="328409" y="192132"/>
                      <a:pt x="314784" y="193120"/>
                      <a:pt x="301356" y="192725"/>
                    </a:cubicBezTo>
                    <a:cubicBezTo>
                      <a:pt x="301751" y="200426"/>
                      <a:pt x="336110" y="220172"/>
                      <a:pt x="318338" y="225109"/>
                    </a:cubicBezTo>
                    <a:cubicBezTo>
                      <a:pt x="313994" y="226294"/>
                      <a:pt x="306885" y="219580"/>
                      <a:pt x="303726" y="216420"/>
                    </a:cubicBezTo>
                    <a:cubicBezTo>
                      <a:pt x="300567" y="213261"/>
                      <a:pt x="296222" y="208324"/>
                      <a:pt x="292865" y="204178"/>
                    </a:cubicBezTo>
                    <a:cubicBezTo>
                      <a:pt x="289509" y="200031"/>
                      <a:pt x="286744" y="194304"/>
                      <a:pt x="284375" y="191935"/>
                    </a:cubicBezTo>
                    <a:cubicBezTo>
                      <a:pt x="282005" y="189565"/>
                      <a:pt x="259099" y="185813"/>
                      <a:pt x="253175" y="185221"/>
                    </a:cubicBezTo>
                    <a:cubicBezTo>
                      <a:pt x="238958" y="184036"/>
                      <a:pt x="224346" y="184036"/>
                      <a:pt x="211313" y="190158"/>
                    </a:cubicBezTo>
                    <a:cubicBezTo>
                      <a:pt x="223556" y="232020"/>
                      <a:pt x="270157" y="252754"/>
                      <a:pt x="311625" y="247225"/>
                    </a:cubicBezTo>
                    <a:cubicBezTo>
                      <a:pt x="376393" y="238536"/>
                      <a:pt x="420427" y="170214"/>
                      <a:pt x="436619" y="112159"/>
                    </a:cubicBezTo>
                    <a:close/>
                    <a:moveTo>
                      <a:pt x="211313" y="341612"/>
                    </a:moveTo>
                    <a:lnTo>
                      <a:pt x="211313" y="421388"/>
                    </a:lnTo>
                    <a:lnTo>
                      <a:pt x="235601" y="421388"/>
                    </a:lnTo>
                    <a:cubicBezTo>
                      <a:pt x="238168" y="388016"/>
                      <a:pt x="253965" y="358002"/>
                      <a:pt x="278846" y="336083"/>
                    </a:cubicBezTo>
                    <a:cubicBezTo>
                      <a:pt x="287929" y="328185"/>
                      <a:pt x="298789" y="321866"/>
                      <a:pt x="307478" y="313573"/>
                    </a:cubicBezTo>
                    <a:cubicBezTo>
                      <a:pt x="325644" y="296591"/>
                      <a:pt x="341244" y="272895"/>
                      <a:pt x="350130" y="249594"/>
                    </a:cubicBezTo>
                    <a:cubicBezTo>
                      <a:pt x="297407" y="273685"/>
                      <a:pt x="226913" y="258875"/>
                      <a:pt x="202230" y="203388"/>
                    </a:cubicBezTo>
                    <a:cubicBezTo>
                      <a:pt x="199070" y="204770"/>
                      <a:pt x="195713" y="228861"/>
                      <a:pt x="195516" y="233205"/>
                    </a:cubicBezTo>
                    <a:cubicBezTo>
                      <a:pt x="193541" y="262824"/>
                      <a:pt x="196701" y="295406"/>
                      <a:pt x="196108" y="325223"/>
                    </a:cubicBezTo>
                    <a:cubicBezTo>
                      <a:pt x="201637" y="327000"/>
                      <a:pt x="210326" y="335886"/>
                      <a:pt x="211313" y="341612"/>
                    </a:cubicBezTo>
                    <a:close/>
                    <a:moveTo>
                      <a:pt x="497438" y="239129"/>
                    </a:moveTo>
                    <a:cubicBezTo>
                      <a:pt x="427338" y="241893"/>
                      <a:pt x="382909" y="318904"/>
                      <a:pt x="415491" y="381303"/>
                    </a:cubicBezTo>
                    <a:cubicBezTo>
                      <a:pt x="450244" y="448243"/>
                      <a:pt x="546409" y="451402"/>
                      <a:pt x="585112" y="386437"/>
                    </a:cubicBezTo>
                    <a:cubicBezTo>
                      <a:pt x="625000" y="319891"/>
                      <a:pt x="574251" y="236167"/>
                      <a:pt x="497438" y="239129"/>
                    </a:cubicBezTo>
                    <a:close/>
                    <a:moveTo>
                      <a:pt x="197885" y="421388"/>
                    </a:moveTo>
                    <a:lnTo>
                      <a:pt x="197885" y="342797"/>
                    </a:lnTo>
                    <a:cubicBezTo>
                      <a:pt x="197885" y="340823"/>
                      <a:pt x="190382" y="336281"/>
                      <a:pt x="187617" y="336281"/>
                    </a:cubicBezTo>
                    <a:cubicBezTo>
                      <a:pt x="184853" y="336281"/>
                      <a:pt x="177349" y="341020"/>
                      <a:pt x="177349" y="343982"/>
                    </a:cubicBezTo>
                    <a:lnTo>
                      <a:pt x="177349" y="421388"/>
                    </a:lnTo>
                    <a:lnTo>
                      <a:pt x="198083" y="421388"/>
                    </a:lnTo>
                    <a:close/>
                    <a:moveTo>
                      <a:pt x="257322" y="438765"/>
                    </a:moveTo>
                    <a:cubicBezTo>
                      <a:pt x="254557" y="436000"/>
                      <a:pt x="250016" y="435013"/>
                      <a:pt x="246264" y="434618"/>
                    </a:cubicBezTo>
                    <a:cubicBezTo>
                      <a:pt x="208548" y="431063"/>
                      <a:pt x="165304" y="437185"/>
                      <a:pt x="126996" y="434618"/>
                    </a:cubicBezTo>
                    <a:cubicBezTo>
                      <a:pt x="110211" y="437975"/>
                      <a:pt x="109224" y="460288"/>
                      <a:pt x="125811" y="464830"/>
                    </a:cubicBezTo>
                    <a:lnTo>
                      <a:pt x="250016" y="464830"/>
                    </a:lnTo>
                    <a:cubicBezTo>
                      <a:pt x="261864" y="463053"/>
                      <a:pt x="265813" y="446268"/>
                      <a:pt x="257519" y="438567"/>
                    </a:cubicBezTo>
                    <a:close/>
                    <a:moveTo>
                      <a:pt x="230862" y="478652"/>
                    </a:moveTo>
                    <a:lnTo>
                      <a:pt x="144373" y="478652"/>
                    </a:lnTo>
                    <a:cubicBezTo>
                      <a:pt x="153259" y="527228"/>
                      <a:pt x="222173" y="527228"/>
                      <a:pt x="230862" y="478652"/>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67" name="Google Shape;2271;p55">
                <a:extLst>
                  <a:ext uri="{FF2B5EF4-FFF2-40B4-BE49-F238E27FC236}">
                    <a16:creationId xmlns:a16="http://schemas.microsoft.com/office/drawing/2014/main" id="{1953B3F8-C771-0300-3C13-268F34BF3450}"/>
                  </a:ext>
                </a:extLst>
              </p:cNvPr>
              <p:cNvSpPr/>
              <p:nvPr/>
            </p:nvSpPr>
            <p:spPr>
              <a:xfrm>
                <a:off x="4762398" y="5271863"/>
                <a:ext cx="225306" cy="136141"/>
              </a:xfrm>
              <a:custGeom>
                <a:avLst/>
                <a:gdLst/>
                <a:ahLst/>
                <a:cxnLst/>
                <a:rect l="l" t="t" r="r" b="b"/>
                <a:pathLst>
                  <a:path w="225306" h="136141" extrusionOk="0">
                    <a:moveTo>
                      <a:pt x="225306" y="197"/>
                    </a:moveTo>
                    <a:cubicBezTo>
                      <a:pt x="209114" y="58252"/>
                      <a:pt x="165080" y="126574"/>
                      <a:pt x="100312" y="135263"/>
                    </a:cubicBezTo>
                    <a:cubicBezTo>
                      <a:pt x="58844" y="140792"/>
                      <a:pt x="12243" y="120058"/>
                      <a:pt x="0" y="78196"/>
                    </a:cubicBezTo>
                    <a:cubicBezTo>
                      <a:pt x="13033" y="72074"/>
                      <a:pt x="27842" y="72074"/>
                      <a:pt x="41862" y="73259"/>
                    </a:cubicBezTo>
                    <a:cubicBezTo>
                      <a:pt x="47786" y="73851"/>
                      <a:pt x="69705" y="76813"/>
                      <a:pt x="73062" y="79973"/>
                    </a:cubicBezTo>
                    <a:cubicBezTo>
                      <a:pt x="76419" y="83132"/>
                      <a:pt x="78788" y="88859"/>
                      <a:pt x="81553" y="92216"/>
                    </a:cubicBezTo>
                    <a:cubicBezTo>
                      <a:pt x="84317" y="95572"/>
                      <a:pt x="88464" y="100707"/>
                      <a:pt x="92413" y="104458"/>
                    </a:cubicBezTo>
                    <a:cubicBezTo>
                      <a:pt x="96362" y="108210"/>
                      <a:pt x="102879" y="114332"/>
                      <a:pt x="107025" y="113147"/>
                    </a:cubicBezTo>
                    <a:cubicBezTo>
                      <a:pt x="124797" y="108210"/>
                      <a:pt x="90241" y="88464"/>
                      <a:pt x="90044" y="80763"/>
                    </a:cubicBezTo>
                    <a:cubicBezTo>
                      <a:pt x="103274" y="81158"/>
                      <a:pt x="117096" y="80170"/>
                      <a:pt x="129339" y="74246"/>
                    </a:cubicBezTo>
                    <a:cubicBezTo>
                      <a:pt x="134868" y="71679"/>
                      <a:pt x="149678" y="62991"/>
                      <a:pt x="142569" y="55685"/>
                    </a:cubicBezTo>
                    <a:cubicBezTo>
                      <a:pt x="137237" y="50353"/>
                      <a:pt x="125982" y="61806"/>
                      <a:pt x="119466" y="64176"/>
                    </a:cubicBezTo>
                    <a:cubicBezTo>
                      <a:pt x="102089" y="70495"/>
                      <a:pt x="81158" y="66348"/>
                      <a:pt x="63386" y="63583"/>
                    </a:cubicBezTo>
                    <a:cubicBezTo>
                      <a:pt x="62596" y="62793"/>
                      <a:pt x="69705" y="54105"/>
                      <a:pt x="70692" y="53118"/>
                    </a:cubicBezTo>
                    <a:cubicBezTo>
                      <a:pt x="74049" y="49958"/>
                      <a:pt x="90044" y="40678"/>
                      <a:pt x="90833" y="39098"/>
                    </a:cubicBezTo>
                    <a:cubicBezTo>
                      <a:pt x="93005" y="34556"/>
                      <a:pt x="90438" y="28830"/>
                      <a:pt x="84712" y="29422"/>
                    </a:cubicBezTo>
                    <a:cubicBezTo>
                      <a:pt x="72272" y="30607"/>
                      <a:pt x="54895" y="51143"/>
                      <a:pt x="47786" y="60819"/>
                    </a:cubicBezTo>
                    <a:cubicBezTo>
                      <a:pt x="32976" y="59239"/>
                      <a:pt x="18167" y="59042"/>
                      <a:pt x="3554" y="62201"/>
                    </a:cubicBezTo>
                    <a:cubicBezTo>
                      <a:pt x="21918" y="35149"/>
                      <a:pt x="51341" y="14020"/>
                      <a:pt x="83725" y="7701"/>
                    </a:cubicBezTo>
                    <a:cubicBezTo>
                      <a:pt x="130524" y="-1382"/>
                      <a:pt x="180087" y="20734"/>
                      <a:pt x="225306" y="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68" name="Google Shape;2272;p55">
                <a:extLst>
                  <a:ext uri="{FF2B5EF4-FFF2-40B4-BE49-F238E27FC236}">
                    <a16:creationId xmlns:a16="http://schemas.microsoft.com/office/drawing/2014/main" id="{332268CF-04DB-EFDA-CA88-8DE1D2FEB699}"/>
                  </a:ext>
                </a:extLst>
              </p:cNvPr>
              <p:cNvSpPr/>
              <p:nvPr/>
            </p:nvSpPr>
            <p:spPr>
              <a:xfrm>
                <a:off x="4728237" y="5496380"/>
                <a:ext cx="20733" cy="85106"/>
              </a:xfrm>
              <a:custGeom>
                <a:avLst/>
                <a:gdLst/>
                <a:ahLst/>
                <a:cxnLst/>
                <a:rect l="l" t="t" r="r" b="b"/>
                <a:pathLst>
                  <a:path w="20733" h="85106" extrusionOk="0">
                    <a:moveTo>
                      <a:pt x="20734" y="85107"/>
                    </a:moveTo>
                    <a:lnTo>
                      <a:pt x="0" y="85107"/>
                    </a:lnTo>
                    <a:lnTo>
                      <a:pt x="0" y="7701"/>
                    </a:lnTo>
                    <a:cubicBezTo>
                      <a:pt x="0" y="4542"/>
                      <a:pt x="6911" y="0"/>
                      <a:pt x="10268" y="0"/>
                    </a:cubicBezTo>
                    <a:cubicBezTo>
                      <a:pt x="13625" y="0"/>
                      <a:pt x="20536" y="4542"/>
                      <a:pt x="20536" y="6516"/>
                    </a:cubicBezTo>
                    <a:lnTo>
                      <a:pt x="20536" y="85107"/>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69" name="Google Shape;2273;p55">
                <a:extLst>
                  <a:ext uri="{FF2B5EF4-FFF2-40B4-BE49-F238E27FC236}">
                    <a16:creationId xmlns:a16="http://schemas.microsoft.com/office/drawing/2014/main" id="{9B7FD0CA-1399-6BEF-0AC2-D9037C824A6D}"/>
                  </a:ext>
                </a:extLst>
              </p:cNvPr>
              <p:cNvSpPr/>
              <p:nvPr/>
            </p:nvSpPr>
            <p:spPr>
              <a:xfrm>
                <a:off x="5003540" y="5425549"/>
                <a:ext cx="98679" cy="136296"/>
              </a:xfrm>
              <a:custGeom>
                <a:avLst/>
                <a:gdLst/>
                <a:ahLst/>
                <a:cxnLst/>
                <a:rect l="l" t="t" r="r" b="b"/>
                <a:pathLst>
                  <a:path w="98679" h="136296" extrusionOk="0">
                    <a:moveTo>
                      <a:pt x="63347" y="53652"/>
                    </a:moveTo>
                    <a:lnTo>
                      <a:pt x="91980" y="53652"/>
                    </a:lnTo>
                    <a:cubicBezTo>
                      <a:pt x="96324" y="53652"/>
                      <a:pt x="100668" y="60168"/>
                      <a:pt x="97706" y="64315"/>
                    </a:cubicBezTo>
                    <a:lnTo>
                      <a:pt x="42219" y="135599"/>
                    </a:lnTo>
                    <a:cubicBezTo>
                      <a:pt x="37677" y="137771"/>
                      <a:pt x="33728" y="134612"/>
                      <a:pt x="32938" y="129675"/>
                    </a:cubicBezTo>
                    <a:cubicBezTo>
                      <a:pt x="30963" y="117038"/>
                      <a:pt x="36295" y="99858"/>
                      <a:pt x="34123" y="86431"/>
                    </a:cubicBezTo>
                    <a:lnTo>
                      <a:pt x="4306" y="86431"/>
                    </a:lnTo>
                    <a:cubicBezTo>
                      <a:pt x="949" y="86431"/>
                      <a:pt x="-1223" y="79717"/>
                      <a:pt x="751" y="76755"/>
                    </a:cubicBezTo>
                    <a:cubicBezTo>
                      <a:pt x="17931" y="56021"/>
                      <a:pt x="32543" y="31536"/>
                      <a:pt x="49525" y="11000"/>
                    </a:cubicBezTo>
                    <a:cubicBezTo>
                      <a:pt x="66507" y="-9537"/>
                      <a:pt x="54659" y="4681"/>
                      <a:pt x="60188" y="6260"/>
                    </a:cubicBezTo>
                    <a:cubicBezTo>
                      <a:pt x="65717" y="7840"/>
                      <a:pt x="63545" y="8630"/>
                      <a:pt x="63545" y="9025"/>
                    </a:cubicBezTo>
                    <a:lnTo>
                      <a:pt x="63545" y="53454"/>
                    </a:lnTo>
                    <a:close/>
                    <a:moveTo>
                      <a:pt x="51302" y="32918"/>
                    </a:moveTo>
                    <a:lnTo>
                      <a:pt x="19708" y="73201"/>
                    </a:lnTo>
                    <a:lnTo>
                      <a:pt x="41034" y="73201"/>
                    </a:lnTo>
                    <a:cubicBezTo>
                      <a:pt x="52882" y="73201"/>
                      <a:pt x="45773" y="101241"/>
                      <a:pt x="47155" y="108547"/>
                    </a:cubicBezTo>
                    <a:lnTo>
                      <a:pt x="78157" y="67079"/>
                    </a:lnTo>
                    <a:lnTo>
                      <a:pt x="54462" y="67079"/>
                    </a:lnTo>
                    <a:cubicBezTo>
                      <a:pt x="54264" y="67079"/>
                      <a:pt x="51500" y="64315"/>
                      <a:pt x="51500" y="64117"/>
                    </a:cubicBezTo>
                    <a:lnTo>
                      <a:pt x="51500" y="3311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70" name="Google Shape;2274;p55">
                <a:extLst>
                  <a:ext uri="{FF2B5EF4-FFF2-40B4-BE49-F238E27FC236}">
                    <a16:creationId xmlns:a16="http://schemas.microsoft.com/office/drawing/2014/main" id="{F35989AF-79FE-B859-5FF9-0AD25FB30116}"/>
                  </a:ext>
                </a:extLst>
              </p:cNvPr>
              <p:cNvSpPr/>
              <p:nvPr/>
            </p:nvSpPr>
            <p:spPr>
              <a:xfrm>
                <a:off x="5023050" y="5458269"/>
                <a:ext cx="58449" cy="75628"/>
              </a:xfrm>
              <a:custGeom>
                <a:avLst/>
                <a:gdLst/>
                <a:ahLst/>
                <a:cxnLst/>
                <a:rect l="l" t="t" r="r" b="b"/>
                <a:pathLst>
                  <a:path w="58449" h="75628" extrusionOk="0">
                    <a:moveTo>
                      <a:pt x="31792" y="197"/>
                    </a:moveTo>
                    <a:lnTo>
                      <a:pt x="31792" y="31199"/>
                    </a:lnTo>
                    <a:cubicBezTo>
                      <a:pt x="31792" y="31397"/>
                      <a:pt x="34556" y="34161"/>
                      <a:pt x="34754" y="34161"/>
                    </a:cubicBezTo>
                    <a:lnTo>
                      <a:pt x="58449" y="34161"/>
                    </a:lnTo>
                    <a:lnTo>
                      <a:pt x="27447" y="75629"/>
                    </a:lnTo>
                    <a:cubicBezTo>
                      <a:pt x="26065" y="68322"/>
                      <a:pt x="33174" y="40283"/>
                      <a:pt x="21326" y="40283"/>
                    </a:cubicBezTo>
                    <a:lnTo>
                      <a:pt x="0" y="40283"/>
                    </a:lnTo>
                    <a:lnTo>
                      <a:pt x="31594" y="0"/>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71" name="Google Shape;2275;p55">
            <a:extLst>
              <a:ext uri="{FF2B5EF4-FFF2-40B4-BE49-F238E27FC236}">
                <a16:creationId xmlns:a16="http://schemas.microsoft.com/office/drawing/2014/main" id="{B900C5A3-F782-CE7C-6D44-1C7104D43028}"/>
              </a:ext>
            </a:extLst>
          </p:cNvPr>
          <p:cNvGrpSpPr/>
          <p:nvPr/>
        </p:nvGrpSpPr>
        <p:grpSpPr>
          <a:xfrm>
            <a:off x="4403574" y="9086888"/>
            <a:ext cx="1786282" cy="1256967"/>
            <a:chOff x="2139090" y="3520476"/>
            <a:chExt cx="1786282" cy="1256967"/>
          </a:xfrm>
        </p:grpSpPr>
        <p:sp>
          <p:nvSpPr>
            <p:cNvPr id="72" name="Google Shape;2276;p55">
              <a:extLst>
                <a:ext uri="{FF2B5EF4-FFF2-40B4-BE49-F238E27FC236}">
                  <a16:creationId xmlns:a16="http://schemas.microsoft.com/office/drawing/2014/main" id="{91DA1AD6-5851-2EB8-8502-7A849B7891ED}"/>
                </a:ext>
              </a:extLst>
            </p:cNvPr>
            <p:cNvSpPr/>
            <p:nvPr/>
          </p:nvSpPr>
          <p:spPr>
            <a:xfrm>
              <a:off x="257503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73" name="Google Shape;2277;p55">
              <a:extLst>
                <a:ext uri="{FF2B5EF4-FFF2-40B4-BE49-F238E27FC236}">
                  <a16:creationId xmlns:a16="http://schemas.microsoft.com/office/drawing/2014/main" id="{A16E4D62-E59E-CBB7-817D-2A28FB106ED0}"/>
                </a:ext>
              </a:extLst>
            </p:cNvPr>
            <p:cNvSpPr txBox="1"/>
            <p:nvPr/>
          </p:nvSpPr>
          <p:spPr>
            <a:xfrm>
              <a:off x="213909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THREATS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74" name="Google Shape;2278;p55">
              <a:extLst>
                <a:ext uri="{FF2B5EF4-FFF2-40B4-BE49-F238E27FC236}">
                  <a16:creationId xmlns:a16="http://schemas.microsoft.com/office/drawing/2014/main" id="{4AD725A5-CD16-B195-A7CA-562039AB9B67}"/>
                </a:ext>
              </a:extLst>
            </p:cNvPr>
            <p:cNvGrpSpPr/>
            <p:nvPr/>
          </p:nvGrpSpPr>
          <p:grpSpPr>
            <a:xfrm>
              <a:off x="2711840" y="3650589"/>
              <a:ext cx="608523" cy="608144"/>
              <a:chOff x="5541225" y="2222215"/>
              <a:chExt cx="987498" cy="986883"/>
            </a:xfrm>
          </p:grpSpPr>
          <p:sp>
            <p:nvSpPr>
              <p:cNvPr id="75" name="Google Shape;2279;p55">
                <a:extLst>
                  <a:ext uri="{FF2B5EF4-FFF2-40B4-BE49-F238E27FC236}">
                    <a16:creationId xmlns:a16="http://schemas.microsoft.com/office/drawing/2014/main" id="{B1E083F5-6139-3794-D97E-3FF00DC09C2F}"/>
                  </a:ext>
                </a:extLst>
              </p:cNvPr>
              <p:cNvSpPr/>
              <p:nvPr/>
            </p:nvSpPr>
            <p:spPr>
              <a:xfrm>
                <a:off x="6442181" y="2271749"/>
                <a:ext cx="35921" cy="36299"/>
              </a:xfrm>
              <a:custGeom>
                <a:avLst/>
                <a:gdLst/>
                <a:ahLst/>
                <a:cxnLst/>
                <a:rect l="l" t="t" r="r" b="b"/>
                <a:pathLst>
                  <a:path w="35921" h="36299" extrusionOk="0">
                    <a:moveTo>
                      <a:pt x="35921" y="0"/>
                    </a:moveTo>
                    <a:lnTo>
                      <a:pt x="0" y="36299"/>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76" name="Google Shape;2280;p55">
                <a:extLst>
                  <a:ext uri="{FF2B5EF4-FFF2-40B4-BE49-F238E27FC236}">
                    <a16:creationId xmlns:a16="http://schemas.microsoft.com/office/drawing/2014/main" id="{B60E4631-1CD0-A37F-32E1-ECDBFA1F3B06}"/>
                  </a:ext>
                </a:extLst>
              </p:cNvPr>
              <p:cNvSpPr/>
              <p:nvPr/>
            </p:nvSpPr>
            <p:spPr>
              <a:xfrm>
                <a:off x="6156325" y="2384238"/>
                <a:ext cx="209287" cy="209665"/>
              </a:xfrm>
              <a:custGeom>
                <a:avLst/>
                <a:gdLst/>
                <a:ahLst/>
                <a:cxnLst/>
                <a:rect l="l" t="t" r="r" b="b"/>
                <a:pathLst>
                  <a:path w="209287" h="209665" extrusionOk="0">
                    <a:moveTo>
                      <a:pt x="189814" y="164291"/>
                    </a:moveTo>
                    <a:lnTo>
                      <a:pt x="144440" y="209665"/>
                    </a:lnTo>
                    <a:cubicBezTo>
                      <a:pt x="127425" y="180550"/>
                      <a:pt x="106251" y="153326"/>
                      <a:pt x="81295" y="128370"/>
                    </a:cubicBezTo>
                    <a:cubicBezTo>
                      <a:pt x="56339" y="103415"/>
                      <a:pt x="29115" y="82618"/>
                      <a:pt x="0" y="65225"/>
                    </a:cubicBezTo>
                    <a:lnTo>
                      <a:pt x="45374" y="19851"/>
                    </a:lnTo>
                    <a:cubicBezTo>
                      <a:pt x="71842" y="-6617"/>
                      <a:pt x="114947" y="-6617"/>
                      <a:pt x="141416" y="19851"/>
                    </a:cubicBezTo>
                    <a:lnTo>
                      <a:pt x="189436" y="67872"/>
                    </a:lnTo>
                    <a:cubicBezTo>
                      <a:pt x="215904" y="94340"/>
                      <a:pt x="215904" y="137445"/>
                      <a:pt x="189436" y="163913"/>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77" name="Google Shape;2281;p55">
                <a:extLst>
                  <a:ext uri="{FF2B5EF4-FFF2-40B4-BE49-F238E27FC236}">
                    <a16:creationId xmlns:a16="http://schemas.microsoft.com/office/drawing/2014/main" id="{F4C1C1B9-4FCD-F1E9-E69A-59059241CC1C}"/>
                  </a:ext>
                </a:extLst>
              </p:cNvPr>
              <p:cNvSpPr/>
              <p:nvPr/>
            </p:nvSpPr>
            <p:spPr>
              <a:xfrm>
                <a:off x="6315890" y="2350018"/>
                <a:ext cx="72220" cy="72220"/>
              </a:xfrm>
              <a:custGeom>
                <a:avLst/>
                <a:gdLst/>
                <a:ahLst/>
                <a:cxnLst/>
                <a:rect l="l" t="t" r="r" b="b"/>
                <a:pathLst>
                  <a:path w="72220" h="72220" extrusionOk="0">
                    <a:moveTo>
                      <a:pt x="0" y="72220"/>
                    </a:moveTo>
                    <a:cubicBezTo>
                      <a:pt x="18150" y="54071"/>
                      <a:pt x="29871" y="66170"/>
                      <a:pt x="48021" y="48021"/>
                    </a:cubicBezTo>
                    <a:cubicBezTo>
                      <a:pt x="66170" y="29871"/>
                      <a:pt x="54071" y="18150"/>
                      <a:pt x="72220" y="0"/>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78" name="Google Shape;2282;p55">
                <a:extLst>
                  <a:ext uri="{FF2B5EF4-FFF2-40B4-BE49-F238E27FC236}">
                    <a16:creationId xmlns:a16="http://schemas.microsoft.com/office/drawing/2014/main" id="{5C93E53B-0708-9E44-1C8B-8E4CCB953E9D}"/>
                  </a:ext>
                </a:extLst>
              </p:cNvPr>
              <p:cNvGrpSpPr/>
              <p:nvPr/>
            </p:nvGrpSpPr>
            <p:grpSpPr>
              <a:xfrm>
                <a:off x="6237998" y="2271749"/>
                <a:ext cx="240104" cy="240481"/>
                <a:chOff x="6237998" y="2271749"/>
                <a:chExt cx="240104" cy="240481"/>
              </a:xfrm>
            </p:grpSpPr>
            <p:sp>
              <p:nvSpPr>
                <p:cNvPr id="89" name="Google Shape;2283;p55">
                  <a:extLst>
                    <a:ext uri="{FF2B5EF4-FFF2-40B4-BE49-F238E27FC236}">
                      <a16:creationId xmlns:a16="http://schemas.microsoft.com/office/drawing/2014/main" id="{58ABC9F1-23EA-F347-062D-02CA740C8B4C}"/>
                    </a:ext>
                  </a:extLst>
                </p:cNvPr>
                <p:cNvSpPr/>
                <p:nvPr/>
              </p:nvSpPr>
              <p:spPr>
                <a:xfrm>
                  <a:off x="6237998" y="2271749"/>
                  <a:ext cx="35921" cy="36299"/>
                </a:xfrm>
                <a:custGeom>
                  <a:avLst/>
                  <a:gdLst/>
                  <a:ahLst/>
                  <a:cxnLst/>
                  <a:rect l="l" t="t" r="r" b="b"/>
                  <a:pathLst>
                    <a:path w="35921" h="36299" extrusionOk="0">
                      <a:moveTo>
                        <a:pt x="35921" y="36299"/>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90" name="Google Shape;2284;p55">
                  <a:extLst>
                    <a:ext uri="{FF2B5EF4-FFF2-40B4-BE49-F238E27FC236}">
                      <a16:creationId xmlns:a16="http://schemas.microsoft.com/office/drawing/2014/main" id="{DA30A7ED-0A2B-7B4E-8CC2-7C056E9D9EC1}"/>
                    </a:ext>
                  </a:extLst>
                </p:cNvPr>
                <p:cNvSpPr/>
                <p:nvPr/>
              </p:nvSpPr>
              <p:spPr>
                <a:xfrm>
                  <a:off x="6442181" y="2476309"/>
                  <a:ext cx="35921" cy="35921"/>
                </a:xfrm>
                <a:custGeom>
                  <a:avLst/>
                  <a:gdLst/>
                  <a:ahLst/>
                  <a:cxnLst/>
                  <a:rect l="l" t="t" r="r" b="b"/>
                  <a:pathLst>
                    <a:path w="35921" h="35921" extrusionOk="0">
                      <a:moveTo>
                        <a:pt x="35921" y="35921"/>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
            <p:nvSpPr>
              <p:cNvPr id="79" name="Google Shape;2285;p55">
                <a:extLst>
                  <a:ext uri="{FF2B5EF4-FFF2-40B4-BE49-F238E27FC236}">
                    <a16:creationId xmlns:a16="http://schemas.microsoft.com/office/drawing/2014/main" id="{F1995C0A-D722-E7A4-7572-5AF8E2FF086A}"/>
                  </a:ext>
                </a:extLst>
              </p:cNvPr>
              <p:cNvSpPr/>
              <p:nvPr/>
            </p:nvSpPr>
            <p:spPr>
              <a:xfrm>
                <a:off x="6357861" y="2222215"/>
                <a:ext cx="3781" cy="50667"/>
              </a:xfrm>
              <a:custGeom>
                <a:avLst/>
                <a:gdLst/>
                <a:ahLst/>
                <a:cxnLst/>
                <a:rect l="l" t="t" r="r" b="b"/>
                <a:pathLst>
                  <a:path w="3781" h="50667" extrusionOk="0">
                    <a:moveTo>
                      <a:pt x="0" y="50668"/>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80" name="Google Shape;2286;p55">
                <a:extLst>
                  <a:ext uri="{FF2B5EF4-FFF2-40B4-BE49-F238E27FC236}">
                    <a16:creationId xmlns:a16="http://schemas.microsoft.com/office/drawing/2014/main" id="{4AECE02B-3039-BC17-8EFC-2E6EC17F785F}"/>
                  </a:ext>
                </a:extLst>
              </p:cNvPr>
              <p:cNvSpPr/>
              <p:nvPr/>
            </p:nvSpPr>
            <p:spPr>
              <a:xfrm>
                <a:off x="6476968" y="2391989"/>
                <a:ext cx="51045" cy="3781"/>
              </a:xfrm>
              <a:custGeom>
                <a:avLst/>
                <a:gdLst/>
                <a:ahLst/>
                <a:cxnLst/>
                <a:rect l="l" t="t" r="r" b="b"/>
                <a:pathLst>
                  <a:path w="51045" h="3781" extrusionOk="0">
                    <a:moveTo>
                      <a:pt x="51045" y="0"/>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81" name="Google Shape;2287;p55">
                <a:extLst>
                  <a:ext uri="{FF2B5EF4-FFF2-40B4-BE49-F238E27FC236}">
                    <a16:creationId xmlns:a16="http://schemas.microsoft.com/office/drawing/2014/main" id="{EB61A62F-26A9-19CC-B9F1-4909B0A659DA}"/>
                  </a:ext>
                </a:extLst>
              </p:cNvPr>
              <p:cNvSpPr/>
              <p:nvPr/>
            </p:nvSpPr>
            <p:spPr>
              <a:xfrm>
                <a:off x="5541225" y="2392840"/>
                <a:ext cx="802267" cy="815879"/>
              </a:xfrm>
              <a:custGeom>
                <a:avLst/>
                <a:gdLst/>
                <a:ahLst/>
                <a:cxnLst/>
                <a:rect l="l" t="t" r="r" b="b"/>
                <a:pathLst>
                  <a:path w="802267" h="815879" extrusionOk="0">
                    <a:moveTo>
                      <a:pt x="394659" y="815880"/>
                    </a:moveTo>
                    <a:cubicBezTo>
                      <a:pt x="294836" y="812477"/>
                      <a:pt x="195770" y="772775"/>
                      <a:pt x="119390" y="696395"/>
                    </a:cubicBezTo>
                    <a:cubicBezTo>
                      <a:pt x="-39797" y="537208"/>
                      <a:pt x="-39797" y="278577"/>
                      <a:pt x="119390" y="119390"/>
                    </a:cubicBezTo>
                    <a:cubicBezTo>
                      <a:pt x="278577" y="-39797"/>
                      <a:pt x="537209" y="-39797"/>
                      <a:pt x="696395" y="119390"/>
                    </a:cubicBezTo>
                    <a:cubicBezTo>
                      <a:pt x="749332" y="172326"/>
                      <a:pt x="784496" y="235850"/>
                      <a:pt x="802268" y="303154"/>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82" name="Google Shape;2288;p55">
                <a:extLst>
                  <a:ext uri="{FF2B5EF4-FFF2-40B4-BE49-F238E27FC236}">
                    <a16:creationId xmlns:a16="http://schemas.microsoft.com/office/drawing/2014/main" id="{D7D9C4C6-2BE7-B4F1-B23F-9DE1899047DE}"/>
                  </a:ext>
                </a:extLst>
              </p:cNvPr>
              <p:cNvSpPr/>
              <p:nvPr/>
            </p:nvSpPr>
            <p:spPr>
              <a:xfrm>
                <a:off x="5760816" y="2495215"/>
                <a:ext cx="174311" cy="64657"/>
              </a:xfrm>
              <a:custGeom>
                <a:avLst/>
                <a:gdLst/>
                <a:ahLst/>
                <a:cxnLst/>
                <a:rect l="l" t="t" r="r" b="b"/>
                <a:pathLst>
                  <a:path w="174311" h="64657" extrusionOk="0">
                    <a:moveTo>
                      <a:pt x="174311" y="0"/>
                    </a:moveTo>
                    <a:cubicBezTo>
                      <a:pt x="110410" y="3025"/>
                      <a:pt x="49911" y="25334"/>
                      <a:pt x="0" y="6465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83" name="Google Shape;2289;p55">
                <a:extLst>
                  <a:ext uri="{FF2B5EF4-FFF2-40B4-BE49-F238E27FC236}">
                    <a16:creationId xmlns:a16="http://schemas.microsoft.com/office/drawing/2014/main" id="{D8DF3A69-0257-DE39-38DE-8F27A3515A88}"/>
                  </a:ext>
                </a:extLst>
              </p:cNvPr>
              <p:cNvSpPr/>
              <p:nvPr/>
            </p:nvSpPr>
            <p:spPr>
              <a:xfrm>
                <a:off x="6343871" y="2695995"/>
                <a:ext cx="3025" cy="12478"/>
              </a:xfrm>
              <a:custGeom>
                <a:avLst/>
                <a:gdLst/>
                <a:ahLst/>
                <a:cxnLst/>
                <a:rect l="l" t="t" r="r" b="b"/>
                <a:pathLst>
                  <a:path w="3025" h="12478" extrusionOk="0">
                    <a:moveTo>
                      <a:pt x="0" y="0"/>
                    </a:moveTo>
                    <a:cubicBezTo>
                      <a:pt x="1135" y="4159"/>
                      <a:pt x="2269" y="8319"/>
                      <a:pt x="3025" y="1247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84" name="Google Shape;2290;p55">
                <a:extLst>
                  <a:ext uri="{FF2B5EF4-FFF2-40B4-BE49-F238E27FC236}">
                    <a16:creationId xmlns:a16="http://schemas.microsoft.com/office/drawing/2014/main" id="{C76D47FB-978D-CE95-FB23-102E2B632E34}"/>
                  </a:ext>
                </a:extLst>
              </p:cNvPr>
              <p:cNvGrpSpPr/>
              <p:nvPr/>
            </p:nvGrpSpPr>
            <p:grpSpPr>
              <a:xfrm>
                <a:off x="5998318" y="2733901"/>
                <a:ext cx="530405" cy="475197"/>
                <a:chOff x="5998318" y="2733901"/>
                <a:chExt cx="530405" cy="475197"/>
              </a:xfrm>
            </p:grpSpPr>
            <p:sp>
              <p:nvSpPr>
                <p:cNvPr id="85" name="Google Shape;2291;p55">
                  <a:extLst>
                    <a:ext uri="{FF2B5EF4-FFF2-40B4-BE49-F238E27FC236}">
                      <a16:creationId xmlns:a16="http://schemas.microsoft.com/office/drawing/2014/main" id="{E076160E-3DD0-69E4-E8F9-22E3D2DF9E28}"/>
                    </a:ext>
                  </a:extLst>
                </p:cNvPr>
                <p:cNvSpPr/>
                <p:nvPr/>
              </p:nvSpPr>
              <p:spPr>
                <a:xfrm>
                  <a:off x="5998318" y="2733901"/>
                  <a:ext cx="530405" cy="475197"/>
                </a:xfrm>
                <a:custGeom>
                  <a:avLst/>
                  <a:gdLst/>
                  <a:ahLst/>
                  <a:cxnLst/>
                  <a:rect l="l" t="t" r="r" b="b"/>
                  <a:pathLst>
                    <a:path w="530405" h="475197" extrusionOk="0">
                      <a:moveTo>
                        <a:pt x="495664" y="475198"/>
                      </a:moveTo>
                      <a:lnTo>
                        <a:pt x="33985" y="475198"/>
                      </a:lnTo>
                      <a:cubicBezTo>
                        <a:pt x="7895" y="475198"/>
                        <a:pt x="-8364" y="447217"/>
                        <a:pt x="4492" y="424530"/>
                      </a:cubicBezTo>
                      <a:lnTo>
                        <a:pt x="235521" y="17299"/>
                      </a:lnTo>
                      <a:cubicBezTo>
                        <a:pt x="248377" y="-5766"/>
                        <a:pt x="281651" y="-5766"/>
                        <a:pt x="294885" y="17299"/>
                      </a:cubicBezTo>
                      <a:lnTo>
                        <a:pt x="525914" y="424530"/>
                      </a:lnTo>
                      <a:cubicBezTo>
                        <a:pt x="538770" y="447217"/>
                        <a:pt x="522511" y="475198"/>
                        <a:pt x="496421" y="475198"/>
                      </a:cubicBezTo>
                      <a:close/>
                    </a:path>
                  </a:pathLst>
                </a:custGeom>
                <a:solidFill>
                  <a:srgbClr val="3FC2E0"/>
                </a:solid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86" name="Google Shape;2292;p55">
                  <a:extLst>
                    <a:ext uri="{FF2B5EF4-FFF2-40B4-BE49-F238E27FC236}">
                      <a16:creationId xmlns:a16="http://schemas.microsoft.com/office/drawing/2014/main" id="{C4F14201-8E5A-D9BA-B275-EBA39B0659EB}"/>
                    </a:ext>
                  </a:extLst>
                </p:cNvPr>
                <p:cNvGrpSpPr/>
                <p:nvPr/>
              </p:nvGrpSpPr>
              <p:grpSpPr>
                <a:xfrm>
                  <a:off x="6228923" y="2868794"/>
                  <a:ext cx="68060" cy="288880"/>
                  <a:chOff x="6228923" y="2868794"/>
                  <a:chExt cx="68060" cy="288880"/>
                </a:xfrm>
              </p:grpSpPr>
              <p:sp>
                <p:nvSpPr>
                  <p:cNvPr id="87" name="Google Shape;2293;p55">
                    <a:extLst>
                      <a:ext uri="{FF2B5EF4-FFF2-40B4-BE49-F238E27FC236}">
                        <a16:creationId xmlns:a16="http://schemas.microsoft.com/office/drawing/2014/main" id="{4AED7415-D6E1-BA10-0B36-ACC69DE2F40A}"/>
                      </a:ext>
                    </a:extLst>
                  </p:cNvPr>
                  <p:cNvSpPr/>
                  <p:nvPr/>
                </p:nvSpPr>
                <p:spPr>
                  <a:xfrm>
                    <a:off x="6228923" y="3089614"/>
                    <a:ext cx="68060" cy="68060"/>
                  </a:xfrm>
                  <a:custGeom>
                    <a:avLst/>
                    <a:gdLst/>
                    <a:ahLst/>
                    <a:cxnLst/>
                    <a:rect l="l" t="t" r="r" b="b"/>
                    <a:pathLst>
                      <a:path w="68060" h="68060" extrusionOk="0">
                        <a:moveTo>
                          <a:pt x="68061" y="34030"/>
                        </a:moveTo>
                        <a:cubicBezTo>
                          <a:pt x="68061" y="52825"/>
                          <a:pt x="52825" y="68061"/>
                          <a:pt x="34030" y="68061"/>
                        </a:cubicBezTo>
                        <a:cubicBezTo>
                          <a:pt x="15236" y="68061"/>
                          <a:pt x="0" y="52825"/>
                          <a:pt x="0" y="34030"/>
                        </a:cubicBezTo>
                        <a:cubicBezTo>
                          <a:pt x="0" y="15236"/>
                          <a:pt x="15236" y="0"/>
                          <a:pt x="34030" y="0"/>
                        </a:cubicBezTo>
                        <a:cubicBezTo>
                          <a:pt x="52825" y="0"/>
                          <a:pt x="68061" y="15236"/>
                          <a:pt x="68061" y="34030"/>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88" name="Google Shape;2294;p55">
                    <a:extLst>
                      <a:ext uri="{FF2B5EF4-FFF2-40B4-BE49-F238E27FC236}">
                        <a16:creationId xmlns:a16="http://schemas.microsoft.com/office/drawing/2014/main" id="{10969872-51B4-F481-7484-2EF31FB6C1FC}"/>
                      </a:ext>
                    </a:extLst>
                  </p:cNvPr>
                  <p:cNvSpPr/>
                  <p:nvPr/>
                </p:nvSpPr>
                <p:spPr>
                  <a:xfrm>
                    <a:off x="6230706" y="2868794"/>
                    <a:ext cx="64817" cy="170152"/>
                  </a:xfrm>
                  <a:custGeom>
                    <a:avLst/>
                    <a:gdLst/>
                    <a:ahLst/>
                    <a:cxnLst/>
                    <a:rect l="l" t="t" r="r" b="b"/>
                    <a:pathLst>
                      <a:path w="64817" h="170152" extrusionOk="0">
                        <a:moveTo>
                          <a:pt x="34138" y="170152"/>
                        </a:moveTo>
                        <a:lnTo>
                          <a:pt x="30735" y="170152"/>
                        </a:lnTo>
                        <a:cubicBezTo>
                          <a:pt x="22039" y="170152"/>
                          <a:pt x="14855" y="163346"/>
                          <a:pt x="13720" y="154649"/>
                        </a:cubicBezTo>
                        <a:lnTo>
                          <a:pt x="108" y="18527"/>
                        </a:lnTo>
                        <a:cubicBezTo>
                          <a:pt x="-1026" y="8696"/>
                          <a:pt x="6914" y="0"/>
                          <a:pt x="17123" y="0"/>
                        </a:cubicBezTo>
                        <a:lnTo>
                          <a:pt x="47751" y="0"/>
                        </a:lnTo>
                        <a:cubicBezTo>
                          <a:pt x="57960" y="0"/>
                          <a:pt x="65522" y="8696"/>
                          <a:pt x="64766" y="18527"/>
                        </a:cubicBezTo>
                        <a:lnTo>
                          <a:pt x="51154" y="154649"/>
                        </a:lnTo>
                        <a:cubicBezTo>
                          <a:pt x="50398" y="163346"/>
                          <a:pt x="42835" y="170152"/>
                          <a:pt x="34138" y="170152"/>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grpSp>
      <p:grpSp>
        <p:nvGrpSpPr>
          <p:cNvPr id="91" name="Google Shape;2153;p54">
            <a:extLst>
              <a:ext uri="{FF2B5EF4-FFF2-40B4-BE49-F238E27FC236}">
                <a16:creationId xmlns:a16="http://schemas.microsoft.com/office/drawing/2014/main" id="{574A3CE3-36D2-2A1A-7331-0675AE73124A}"/>
              </a:ext>
            </a:extLst>
          </p:cNvPr>
          <p:cNvGrpSpPr/>
          <p:nvPr/>
        </p:nvGrpSpPr>
        <p:grpSpPr>
          <a:xfrm>
            <a:off x="3939372" y="7068664"/>
            <a:ext cx="1786282" cy="1256967"/>
            <a:chOff x="5509970" y="1881282"/>
            <a:chExt cx="1786282" cy="1256967"/>
          </a:xfrm>
        </p:grpSpPr>
        <p:sp>
          <p:nvSpPr>
            <p:cNvPr id="92" name="Google Shape;2154;p54">
              <a:extLst>
                <a:ext uri="{FF2B5EF4-FFF2-40B4-BE49-F238E27FC236}">
                  <a16:creationId xmlns:a16="http://schemas.microsoft.com/office/drawing/2014/main" id="{A72E92E3-45EF-B989-62EA-8746797B19E9}"/>
                </a:ext>
              </a:extLst>
            </p:cNvPr>
            <p:cNvSpPr/>
            <p:nvPr/>
          </p:nvSpPr>
          <p:spPr>
            <a:xfrm>
              <a:off x="594591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93" name="Google Shape;2155;p54">
              <a:extLst>
                <a:ext uri="{FF2B5EF4-FFF2-40B4-BE49-F238E27FC236}">
                  <a16:creationId xmlns:a16="http://schemas.microsoft.com/office/drawing/2014/main" id="{2E2FFB03-6072-4D86-6884-E1012E24A73F}"/>
                </a:ext>
              </a:extLst>
            </p:cNvPr>
            <p:cNvSpPr txBox="1"/>
            <p:nvPr/>
          </p:nvSpPr>
          <p:spPr>
            <a:xfrm>
              <a:off x="550997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RISK ASSESSSMENT</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94" name="Google Shape;2156;p54">
              <a:extLst>
                <a:ext uri="{FF2B5EF4-FFF2-40B4-BE49-F238E27FC236}">
                  <a16:creationId xmlns:a16="http://schemas.microsoft.com/office/drawing/2014/main" id="{C6781CDE-3FFA-86A4-E3FC-5B74C650A17A}"/>
                </a:ext>
              </a:extLst>
            </p:cNvPr>
            <p:cNvGrpSpPr/>
            <p:nvPr/>
          </p:nvGrpSpPr>
          <p:grpSpPr>
            <a:xfrm>
              <a:off x="6097332" y="2021739"/>
              <a:ext cx="593254" cy="594077"/>
              <a:chOff x="3556243" y="2121871"/>
              <a:chExt cx="698699" cy="699668"/>
            </a:xfrm>
          </p:grpSpPr>
          <p:sp>
            <p:nvSpPr>
              <p:cNvPr id="95" name="Google Shape;2157;p54">
                <a:extLst>
                  <a:ext uri="{FF2B5EF4-FFF2-40B4-BE49-F238E27FC236}">
                    <a16:creationId xmlns:a16="http://schemas.microsoft.com/office/drawing/2014/main" id="{B78B6D3E-5C83-492E-8524-B2CA59A3C334}"/>
                  </a:ext>
                </a:extLst>
              </p:cNvPr>
              <p:cNvSpPr/>
              <p:nvPr/>
            </p:nvSpPr>
            <p:spPr>
              <a:xfrm>
                <a:off x="3556243" y="2121871"/>
                <a:ext cx="698699" cy="699668"/>
              </a:xfrm>
              <a:custGeom>
                <a:avLst/>
                <a:gdLst/>
                <a:ahLst/>
                <a:cxnLst/>
                <a:rect l="l" t="t" r="r" b="b"/>
                <a:pathLst>
                  <a:path w="698699" h="699668" extrusionOk="0">
                    <a:moveTo>
                      <a:pt x="645481" y="699486"/>
                    </a:moveTo>
                    <a:lnTo>
                      <a:pt x="627793" y="699486"/>
                    </a:lnTo>
                    <a:cubicBezTo>
                      <a:pt x="613570" y="695659"/>
                      <a:pt x="600258" y="690374"/>
                      <a:pt x="590229" y="679075"/>
                    </a:cubicBezTo>
                    <a:lnTo>
                      <a:pt x="486655" y="544214"/>
                    </a:lnTo>
                    <a:cubicBezTo>
                      <a:pt x="449639" y="571550"/>
                      <a:pt x="406240" y="592326"/>
                      <a:pt x="360835" y="600892"/>
                    </a:cubicBezTo>
                    <a:cubicBezTo>
                      <a:pt x="201098" y="631144"/>
                      <a:pt x="47379" y="532732"/>
                      <a:pt x="8174" y="376002"/>
                    </a:cubicBezTo>
                    <a:lnTo>
                      <a:pt x="515" y="335361"/>
                    </a:lnTo>
                    <a:cubicBezTo>
                      <a:pt x="1792" y="314585"/>
                      <a:pt x="-1126" y="291804"/>
                      <a:pt x="515" y="271211"/>
                    </a:cubicBezTo>
                    <a:cubicBezTo>
                      <a:pt x="11092" y="139812"/>
                      <a:pt x="122506" y="25362"/>
                      <a:pt x="251244" y="4222"/>
                    </a:cubicBezTo>
                    <a:cubicBezTo>
                      <a:pt x="464227" y="-30769"/>
                      <a:pt x="644204" y="157125"/>
                      <a:pt x="598982" y="368347"/>
                    </a:cubicBezTo>
                    <a:cubicBezTo>
                      <a:pt x="589682" y="411539"/>
                      <a:pt x="569806" y="452180"/>
                      <a:pt x="543730" y="487535"/>
                    </a:cubicBezTo>
                    <a:lnTo>
                      <a:pt x="677756" y="590504"/>
                    </a:lnTo>
                    <a:cubicBezTo>
                      <a:pt x="717508" y="624219"/>
                      <a:pt x="697267" y="693108"/>
                      <a:pt x="645663" y="699669"/>
                    </a:cubicBezTo>
                    <a:close/>
                    <a:moveTo>
                      <a:pt x="286437" y="24633"/>
                    </a:moveTo>
                    <a:cubicBezTo>
                      <a:pt x="69625" y="37573"/>
                      <a:pt x="-51636" y="285061"/>
                      <a:pt x="74184" y="463844"/>
                    </a:cubicBezTo>
                    <a:cubicBezTo>
                      <a:pt x="195081" y="635701"/>
                      <a:pt x="456933" y="618023"/>
                      <a:pt x="551754" y="430493"/>
                    </a:cubicBezTo>
                    <a:cubicBezTo>
                      <a:pt x="649128" y="237860"/>
                      <a:pt x="501061" y="11694"/>
                      <a:pt x="286437" y="24451"/>
                    </a:cubicBezTo>
                    <a:close/>
                    <a:moveTo>
                      <a:pt x="527501" y="505760"/>
                    </a:moveTo>
                    <a:lnTo>
                      <a:pt x="505073" y="529452"/>
                    </a:lnTo>
                    <a:lnTo>
                      <a:pt x="607917" y="663949"/>
                    </a:lnTo>
                    <a:cubicBezTo>
                      <a:pt x="645845" y="698940"/>
                      <a:pt x="697450" y="651191"/>
                      <a:pt x="665174" y="610733"/>
                    </a:cubicBezTo>
                    <a:lnTo>
                      <a:pt x="527501" y="50576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96" name="Google Shape;2158;p54">
                <a:extLst>
                  <a:ext uri="{FF2B5EF4-FFF2-40B4-BE49-F238E27FC236}">
                    <a16:creationId xmlns:a16="http://schemas.microsoft.com/office/drawing/2014/main" id="{8393E13A-C16F-8FFC-B237-3BC77763E0BC}"/>
                  </a:ext>
                </a:extLst>
              </p:cNvPr>
              <p:cNvSpPr/>
              <p:nvPr/>
            </p:nvSpPr>
            <p:spPr>
              <a:xfrm>
                <a:off x="3599380" y="2168926"/>
                <a:ext cx="515719" cy="507452"/>
              </a:xfrm>
              <a:custGeom>
                <a:avLst/>
                <a:gdLst/>
                <a:ahLst/>
                <a:cxnLst/>
                <a:rect l="l" t="t" r="r" b="b"/>
                <a:pathLst>
                  <a:path w="515719" h="507452" extrusionOk="0">
                    <a:moveTo>
                      <a:pt x="210478" y="27149"/>
                    </a:moveTo>
                    <a:cubicBezTo>
                      <a:pt x="207560" y="30248"/>
                      <a:pt x="179843" y="37720"/>
                      <a:pt x="172731" y="40635"/>
                    </a:cubicBezTo>
                    <a:cubicBezTo>
                      <a:pt x="595" y="108977"/>
                      <a:pt x="-24569" y="346078"/>
                      <a:pt x="129515" y="449411"/>
                    </a:cubicBezTo>
                    <a:cubicBezTo>
                      <a:pt x="265911" y="541080"/>
                      <a:pt x="453183" y="465995"/>
                      <a:pt x="487100" y="305802"/>
                    </a:cubicBezTo>
                    <a:cubicBezTo>
                      <a:pt x="516275" y="168389"/>
                      <a:pt x="422366" y="42458"/>
                      <a:pt x="285058" y="24962"/>
                    </a:cubicBezTo>
                    <a:cubicBezTo>
                      <a:pt x="277582" y="24051"/>
                      <a:pt x="260441" y="24598"/>
                      <a:pt x="254971" y="22411"/>
                    </a:cubicBezTo>
                    <a:cubicBezTo>
                      <a:pt x="244030" y="18037"/>
                      <a:pt x="246218" y="1635"/>
                      <a:pt x="260623" y="177"/>
                    </a:cubicBezTo>
                    <a:cubicBezTo>
                      <a:pt x="275029" y="-1281"/>
                      <a:pt x="319522" y="6556"/>
                      <a:pt x="339398" y="12934"/>
                    </a:cubicBezTo>
                    <a:cubicBezTo>
                      <a:pt x="496764" y="63963"/>
                      <a:pt x="564415" y="250217"/>
                      <a:pt x="477435" y="391639"/>
                    </a:cubicBezTo>
                    <a:cubicBezTo>
                      <a:pt x="390455" y="533061"/>
                      <a:pt x="155408" y="553837"/>
                      <a:pt x="50194" y="404396"/>
                    </a:cubicBezTo>
                    <a:cubicBezTo>
                      <a:pt x="-55021" y="254956"/>
                      <a:pt x="14453" y="72528"/>
                      <a:pt x="172367" y="15486"/>
                    </a:cubicBezTo>
                    <a:cubicBezTo>
                      <a:pt x="178567" y="13299"/>
                      <a:pt x="195160" y="7285"/>
                      <a:pt x="200813" y="7102"/>
                    </a:cubicBezTo>
                    <a:cubicBezTo>
                      <a:pt x="211207" y="6738"/>
                      <a:pt x="217589" y="19313"/>
                      <a:pt x="210478" y="2696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97" name="Google Shape;2159;p54">
                <a:extLst>
                  <a:ext uri="{FF2B5EF4-FFF2-40B4-BE49-F238E27FC236}">
                    <a16:creationId xmlns:a16="http://schemas.microsoft.com/office/drawing/2014/main" id="{037D4D47-C6C0-C1BC-8ABA-BA713E3AC703}"/>
                  </a:ext>
                </a:extLst>
              </p:cNvPr>
              <p:cNvSpPr/>
              <p:nvPr/>
            </p:nvSpPr>
            <p:spPr>
              <a:xfrm>
                <a:off x="3696257" y="2251083"/>
                <a:ext cx="325748" cy="290528"/>
              </a:xfrm>
              <a:custGeom>
                <a:avLst/>
                <a:gdLst/>
                <a:ahLst/>
                <a:cxnLst/>
                <a:rect l="l" t="t" r="r" b="b"/>
                <a:pathLst>
                  <a:path w="325748" h="290528" extrusionOk="0">
                    <a:moveTo>
                      <a:pt x="157364" y="395"/>
                    </a:moveTo>
                    <a:cubicBezTo>
                      <a:pt x="169034" y="-1246"/>
                      <a:pt x="180157" y="2217"/>
                      <a:pt x="188363" y="10965"/>
                    </a:cubicBezTo>
                    <a:lnTo>
                      <a:pt x="320748" y="237313"/>
                    </a:lnTo>
                    <a:cubicBezTo>
                      <a:pt x="333512" y="259182"/>
                      <a:pt x="320748" y="288159"/>
                      <a:pt x="294854" y="290529"/>
                    </a:cubicBezTo>
                    <a:lnTo>
                      <a:pt x="31544" y="290529"/>
                    </a:lnTo>
                    <a:cubicBezTo>
                      <a:pt x="18050" y="290346"/>
                      <a:pt x="4921" y="278500"/>
                      <a:pt x="1456" y="265926"/>
                    </a:cubicBezTo>
                    <a:cubicBezTo>
                      <a:pt x="-2191" y="252257"/>
                      <a:pt x="1456" y="245332"/>
                      <a:pt x="7474" y="233486"/>
                    </a:cubicBezTo>
                    <a:cubicBezTo>
                      <a:pt x="44855" y="159859"/>
                      <a:pt x="95913" y="88783"/>
                      <a:pt x="134570" y="15339"/>
                    </a:cubicBezTo>
                    <a:cubicBezTo>
                      <a:pt x="139129" y="7502"/>
                      <a:pt x="148429" y="1306"/>
                      <a:pt x="157546" y="30"/>
                    </a:cubicBezTo>
                    <a:close/>
                    <a:moveTo>
                      <a:pt x="159917" y="23540"/>
                    </a:moveTo>
                    <a:cubicBezTo>
                      <a:pt x="157364" y="24086"/>
                      <a:pt x="154993" y="25909"/>
                      <a:pt x="153717" y="28278"/>
                    </a:cubicBezTo>
                    <a:cubicBezTo>
                      <a:pt x="115424" y="101541"/>
                      <a:pt x="65460" y="171705"/>
                      <a:pt x="27715" y="244785"/>
                    </a:cubicBezTo>
                    <a:cubicBezTo>
                      <a:pt x="23338" y="253168"/>
                      <a:pt x="19509" y="260276"/>
                      <a:pt x="29720" y="266472"/>
                    </a:cubicBezTo>
                    <a:lnTo>
                      <a:pt x="296313" y="266472"/>
                    </a:lnTo>
                    <a:cubicBezTo>
                      <a:pt x="302148" y="263556"/>
                      <a:pt x="303607" y="256084"/>
                      <a:pt x="301054" y="250070"/>
                    </a:cubicBezTo>
                    <a:lnTo>
                      <a:pt x="174505" y="32834"/>
                    </a:lnTo>
                    <a:cubicBezTo>
                      <a:pt x="170493" y="27002"/>
                      <a:pt x="168305" y="21535"/>
                      <a:pt x="159917" y="2335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98" name="Google Shape;2160;p54">
                <a:extLst>
                  <a:ext uri="{FF2B5EF4-FFF2-40B4-BE49-F238E27FC236}">
                    <a16:creationId xmlns:a16="http://schemas.microsoft.com/office/drawing/2014/main" id="{20E41E06-4F62-14F8-A84E-A469E5E6354E}"/>
                  </a:ext>
                </a:extLst>
              </p:cNvPr>
              <p:cNvSpPr/>
              <p:nvPr/>
            </p:nvSpPr>
            <p:spPr>
              <a:xfrm>
                <a:off x="4173454" y="2739712"/>
                <a:ext cx="34924" cy="35200"/>
              </a:xfrm>
              <a:custGeom>
                <a:avLst/>
                <a:gdLst/>
                <a:ahLst/>
                <a:cxnLst/>
                <a:rect l="l" t="t" r="r" b="b"/>
                <a:pathLst>
                  <a:path w="34924" h="35200" extrusionOk="0">
                    <a:moveTo>
                      <a:pt x="11494" y="182"/>
                    </a:moveTo>
                    <a:cubicBezTo>
                      <a:pt x="18424" y="-182"/>
                      <a:pt x="33923" y="14762"/>
                      <a:pt x="34835" y="21323"/>
                    </a:cubicBezTo>
                    <a:cubicBezTo>
                      <a:pt x="35747" y="27883"/>
                      <a:pt x="29547" y="35720"/>
                      <a:pt x="22253" y="35173"/>
                    </a:cubicBezTo>
                    <a:cubicBezTo>
                      <a:pt x="14959" y="34627"/>
                      <a:pt x="-358" y="18589"/>
                      <a:pt x="6" y="11481"/>
                    </a:cubicBezTo>
                    <a:cubicBezTo>
                      <a:pt x="371" y="4374"/>
                      <a:pt x="5477" y="365"/>
                      <a:pt x="11494"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99" name="Google Shape;2161;p54">
                <a:extLst>
                  <a:ext uri="{FF2B5EF4-FFF2-40B4-BE49-F238E27FC236}">
                    <a16:creationId xmlns:a16="http://schemas.microsoft.com/office/drawing/2014/main" id="{5D33E7F7-586F-653D-363A-07FD07393EA1}"/>
                  </a:ext>
                </a:extLst>
              </p:cNvPr>
              <p:cNvSpPr/>
              <p:nvPr/>
            </p:nvSpPr>
            <p:spPr>
              <a:xfrm>
                <a:off x="3719620" y="2274266"/>
                <a:ext cx="278898" cy="243471"/>
              </a:xfrm>
              <a:custGeom>
                <a:avLst/>
                <a:gdLst/>
                <a:ahLst/>
                <a:cxnLst/>
                <a:rect l="l" t="t" r="r" b="b"/>
                <a:pathLst>
                  <a:path w="278898" h="243471" extrusionOk="0">
                    <a:moveTo>
                      <a:pt x="136555" y="357"/>
                    </a:moveTo>
                    <a:cubicBezTo>
                      <a:pt x="144943" y="-1466"/>
                      <a:pt x="147131" y="4002"/>
                      <a:pt x="151143" y="9833"/>
                    </a:cubicBezTo>
                    <a:lnTo>
                      <a:pt x="277692" y="227069"/>
                    </a:lnTo>
                    <a:cubicBezTo>
                      <a:pt x="280245" y="232901"/>
                      <a:pt x="278786" y="240373"/>
                      <a:pt x="272951" y="243471"/>
                    </a:cubicBezTo>
                    <a:lnTo>
                      <a:pt x="6358" y="243471"/>
                    </a:lnTo>
                    <a:cubicBezTo>
                      <a:pt x="-3671" y="237275"/>
                      <a:pt x="158" y="230167"/>
                      <a:pt x="4352" y="221784"/>
                    </a:cubicBezTo>
                    <a:cubicBezTo>
                      <a:pt x="41916" y="148704"/>
                      <a:pt x="92062" y="78540"/>
                      <a:pt x="130355" y="5277"/>
                    </a:cubicBezTo>
                    <a:cubicBezTo>
                      <a:pt x="131631" y="2908"/>
                      <a:pt x="134002" y="1086"/>
                      <a:pt x="136555" y="539"/>
                    </a:cubicBezTo>
                    <a:close/>
                    <a:moveTo>
                      <a:pt x="130537" y="159274"/>
                    </a:moveTo>
                    <a:cubicBezTo>
                      <a:pt x="135460" y="165106"/>
                      <a:pt x="148954" y="163284"/>
                      <a:pt x="150595" y="154900"/>
                    </a:cubicBezTo>
                    <a:lnTo>
                      <a:pt x="150595" y="67605"/>
                    </a:lnTo>
                    <a:cubicBezTo>
                      <a:pt x="149137" y="55395"/>
                      <a:pt x="129625" y="54119"/>
                      <a:pt x="127620" y="70521"/>
                    </a:cubicBezTo>
                    <a:cubicBezTo>
                      <a:pt x="125614" y="86923"/>
                      <a:pt x="125978" y="129751"/>
                      <a:pt x="127620" y="148157"/>
                    </a:cubicBezTo>
                    <a:cubicBezTo>
                      <a:pt x="127802" y="151255"/>
                      <a:pt x="128896" y="156905"/>
                      <a:pt x="130902" y="159274"/>
                    </a:cubicBezTo>
                    <a:close/>
                    <a:moveTo>
                      <a:pt x="135278" y="187340"/>
                    </a:moveTo>
                    <a:cubicBezTo>
                      <a:pt x="125796" y="189527"/>
                      <a:pt x="125614" y="208845"/>
                      <a:pt x="129625" y="215588"/>
                    </a:cubicBezTo>
                    <a:cubicBezTo>
                      <a:pt x="134549" y="223789"/>
                      <a:pt x="148225" y="222878"/>
                      <a:pt x="150413" y="213401"/>
                    </a:cubicBezTo>
                    <a:cubicBezTo>
                      <a:pt x="153148" y="201190"/>
                      <a:pt x="152054" y="183513"/>
                      <a:pt x="135278" y="18734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00" name="Google Shape;2162;p54">
                <a:extLst>
                  <a:ext uri="{FF2B5EF4-FFF2-40B4-BE49-F238E27FC236}">
                    <a16:creationId xmlns:a16="http://schemas.microsoft.com/office/drawing/2014/main" id="{62B5096E-2E0D-25AC-7F0A-FD8007D40D0B}"/>
                  </a:ext>
                </a:extLst>
              </p:cNvPr>
              <p:cNvSpPr/>
              <p:nvPr/>
            </p:nvSpPr>
            <p:spPr>
              <a:xfrm>
                <a:off x="3845567" y="2332053"/>
                <a:ext cx="24465" cy="104883"/>
              </a:xfrm>
              <a:custGeom>
                <a:avLst/>
                <a:gdLst/>
                <a:ahLst/>
                <a:cxnLst/>
                <a:rect l="l" t="t" r="r" b="b"/>
                <a:pathLst>
                  <a:path w="24465" h="104883" extrusionOk="0">
                    <a:moveTo>
                      <a:pt x="4590" y="101488"/>
                    </a:moveTo>
                    <a:cubicBezTo>
                      <a:pt x="2584" y="99119"/>
                      <a:pt x="1672" y="93469"/>
                      <a:pt x="1307" y="90371"/>
                    </a:cubicBezTo>
                    <a:cubicBezTo>
                      <a:pt x="-151" y="71964"/>
                      <a:pt x="-699" y="30594"/>
                      <a:pt x="1307" y="12734"/>
                    </a:cubicBezTo>
                    <a:cubicBezTo>
                      <a:pt x="3313" y="-5126"/>
                      <a:pt x="22824" y="-2392"/>
                      <a:pt x="24466" y="9819"/>
                    </a:cubicBezTo>
                    <a:lnTo>
                      <a:pt x="24466" y="97114"/>
                    </a:lnTo>
                    <a:cubicBezTo>
                      <a:pt x="22824" y="105497"/>
                      <a:pt x="9331" y="107320"/>
                      <a:pt x="4407" y="10148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01" name="Google Shape;2163;p54">
                <a:extLst>
                  <a:ext uri="{FF2B5EF4-FFF2-40B4-BE49-F238E27FC236}">
                    <a16:creationId xmlns:a16="http://schemas.microsoft.com/office/drawing/2014/main" id="{488D32BF-B703-AB0D-2BD3-9AD2AFB53E55}"/>
                  </a:ext>
                </a:extLst>
              </p:cNvPr>
              <p:cNvSpPr/>
              <p:nvPr/>
            </p:nvSpPr>
            <p:spPr>
              <a:xfrm>
                <a:off x="3846768" y="2461070"/>
                <a:ext cx="24413" cy="34444"/>
              </a:xfrm>
              <a:custGeom>
                <a:avLst/>
                <a:gdLst/>
                <a:ahLst/>
                <a:cxnLst/>
                <a:rect l="l" t="t" r="r" b="b"/>
                <a:pathLst>
                  <a:path w="24413" h="34444" extrusionOk="0">
                    <a:moveTo>
                      <a:pt x="8130" y="536"/>
                    </a:moveTo>
                    <a:cubicBezTo>
                      <a:pt x="24906" y="-3291"/>
                      <a:pt x="26000" y="14204"/>
                      <a:pt x="23265" y="26597"/>
                    </a:cubicBezTo>
                    <a:cubicBezTo>
                      <a:pt x="21077" y="36074"/>
                      <a:pt x="7400" y="37167"/>
                      <a:pt x="2477" y="28784"/>
                    </a:cubicBezTo>
                    <a:cubicBezTo>
                      <a:pt x="-1534" y="22041"/>
                      <a:pt x="-1352" y="2723"/>
                      <a:pt x="8130" y="53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102" name="Google Shape;2142;p54">
            <a:extLst>
              <a:ext uri="{FF2B5EF4-FFF2-40B4-BE49-F238E27FC236}">
                <a16:creationId xmlns:a16="http://schemas.microsoft.com/office/drawing/2014/main" id="{7970DE01-14A1-89A4-666F-44EE568BE4DE}"/>
              </a:ext>
            </a:extLst>
          </p:cNvPr>
          <p:cNvGrpSpPr/>
          <p:nvPr/>
        </p:nvGrpSpPr>
        <p:grpSpPr>
          <a:xfrm>
            <a:off x="2518322" y="7054806"/>
            <a:ext cx="1810757" cy="1256967"/>
            <a:chOff x="2139090" y="1881282"/>
            <a:chExt cx="1786282" cy="1256967"/>
          </a:xfrm>
        </p:grpSpPr>
        <p:sp>
          <p:nvSpPr>
            <p:cNvPr id="103" name="Google Shape;2143;p54">
              <a:extLst>
                <a:ext uri="{FF2B5EF4-FFF2-40B4-BE49-F238E27FC236}">
                  <a16:creationId xmlns:a16="http://schemas.microsoft.com/office/drawing/2014/main" id="{6187DE03-CF04-DBF7-888D-2031E8D9C2C0}"/>
                </a:ext>
              </a:extLst>
            </p:cNvPr>
            <p:cNvSpPr/>
            <p:nvPr/>
          </p:nvSpPr>
          <p:spPr>
            <a:xfrm>
              <a:off x="257503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04" name="Google Shape;2144;p54">
              <a:extLst>
                <a:ext uri="{FF2B5EF4-FFF2-40B4-BE49-F238E27FC236}">
                  <a16:creationId xmlns:a16="http://schemas.microsoft.com/office/drawing/2014/main" id="{3E492217-377A-5C41-18DD-7A8030DCBDCF}"/>
                </a:ext>
              </a:extLst>
            </p:cNvPr>
            <p:cNvSpPr txBox="1"/>
            <p:nvPr/>
          </p:nvSpPr>
          <p:spPr>
            <a:xfrm>
              <a:off x="213909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ENERGY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113" name="Google Shape;2145;p54">
              <a:extLst>
                <a:ext uri="{FF2B5EF4-FFF2-40B4-BE49-F238E27FC236}">
                  <a16:creationId xmlns:a16="http://schemas.microsoft.com/office/drawing/2014/main" id="{F0AD236D-6D16-C0B3-0F4A-D4FBA3C0AD6D}"/>
                </a:ext>
              </a:extLst>
            </p:cNvPr>
            <p:cNvGrpSpPr/>
            <p:nvPr/>
          </p:nvGrpSpPr>
          <p:grpSpPr>
            <a:xfrm>
              <a:off x="2716438" y="2010187"/>
              <a:ext cx="638596" cy="637541"/>
              <a:chOff x="1801501" y="2043929"/>
              <a:chExt cx="677635" cy="676516"/>
            </a:xfrm>
          </p:grpSpPr>
          <p:sp>
            <p:nvSpPr>
              <p:cNvPr id="114" name="Google Shape;2146;p54">
                <a:extLst>
                  <a:ext uri="{FF2B5EF4-FFF2-40B4-BE49-F238E27FC236}">
                    <a16:creationId xmlns:a16="http://schemas.microsoft.com/office/drawing/2014/main" id="{DFC80294-1C4D-35E2-A8A0-CD605A06F2DE}"/>
                  </a:ext>
                </a:extLst>
              </p:cNvPr>
              <p:cNvSpPr/>
              <p:nvPr/>
            </p:nvSpPr>
            <p:spPr>
              <a:xfrm>
                <a:off x="1801501" y="2043929"/>
                <a:ext cx="677635" cy="676516"/>
              </a:xfrm>
              <a:custGeom>
                <a:avLst/>
                <a:gdLst/>
                <a:ahLst/>
                <a:cxnLst/>
                <a:rect l="l" t="t" r="r" b="b"/>
                <a:pathLst>
                  <a:path w="677635" h="676516" extrusionOk="0">
                    <a:moveTo>
                      <a:pt x="329296" y="586072"/>
                    </a:moveTo>
                    <a:cubicBezTo>
                      <a:pt x="314526" y="587712"/>
                      <a:pt x="299938" y="584249"/>
                      <a:pt x="292644" y="570216"/>
                    </a:cubicBezTo>
                    <a:cubicBezTo>
                      <a:pt x="285350" y="556183"/>
                      <a:pt x="288268" y="559464"/>
                      <a:pt x="288268" y="558188"/>
                    </a:cubicBezTo>
                    <a:lnTo>
                      <a:pt x="288268" y="535590"/>
                    </a:lnTo>
                    <a:cubicBezTo>
                      <a:pt x="255810" y="538506"/>
                      <a:pt x="223534" y="528118"/>
                      <a:pt x="206576" y="499141"/>
                    </a:cubicBezTo>
                    <a:cubicBezTo>
                      <a:pt x="189617" y="470164"/>
                      <a:pt x="196729" y="478912"/>
                      <a:pt x="196729" y="473444"/>
                    </a:cubicBezTo>
                    <a:lnTo>
                      <a:pt x="196729" y="310335"/>
                    </a:lnTo>
                    <a:lnTo>
                      <a:pt x="176853" y="310335"/>
                    </a:lnTo>
                    <a:cubicBezTo>
                      <a:pt x="170835" y="310335"/>
                      <a:pt x="165912" y="304503"/>
                      <a:pt x="165183" y="298854"/>
                    </a:cubicBezTo>
                    <a:cubicBezTo>
                      <a:pt x="163724" y="287190"/>
                      <a:pt x="163541" y="247278"/>
                      <a:pt x="165183" y="236161"/>
                    </a:cubicBezTo>
                    <a:cubicBezTo>
                      <a:pt x="166824" y="225044"/>
                      <a:pt x="169741" y="227231"/>
                      <a:pt x="172659" y="227231"/>
                    </a:cubicBezTo>
                    <a:lnTo>
                      <a:pt x="206029" y="227231"/>
                    </a:lnTo>
                    <a:lnTo>
                      <a:pt x="206029" y="136473"/>
                    </a:lnTo>
                    <a:cubicBezTo>
                      <a:pt x="206029" y="129912"/>
                      <a:pt x="216969" y="114604"/>
                      <a:pt x="222440" y="110595"/>
                    </a:cubicBezTo>
                    <a:cubicBezTo>
                      <a:pt x="248516" y="91823"/>
                      <a:pt x="289179" y="109866"/>
                      <a:pt x="289179" y="141941"/>
                    </a:cubicBezTo>
                    <a:lnTo>
                      <a:pt x="289179" y="227231"/>
                    </a:lnTo>
                    <a:lnTo>
                      <a:pt x="390200" y="227231"/>
                    </a:lnTo>
                    <a:lnTo>
                      <a:pt x="390200" y="140665"/>
                    </a:lnTo>
                    <a:cubicBezTo>
                      <a:pt x="390200" y="115880"/>
                      <a:pt x="419011" y="98931"/>
                      <a:pt x="442169" y="103669"/>
                    </a:cubicBezTo>
                    <a:cubicBezTo>
                      <a:pt x="455298" y="106403"/>
                      <a:pt x="473533" y="124081"/>
                      <a:pt x="473533" y="137931"/>
                    </a:cubicBezTo>
                    <a:lnTo>
                      <a:pt x="473533" y="227231"/>
                    </a:lnTo>
                    <a:lnTo>
                      <a:pt x="506903" y="227231"/>
                    </a:lnTo>
                    <a:cubicBezTo>
                      <a:pt x="509091" y="227231"/>
                      <a:pt x="514744" y="233245"/>
                      <a:pt x="514379" y="236161"/>
                    </a:cubicBezTo>
                    <a:lnTo>
                      <a:pt x="514379" y="302681"/>
                    </a:lnTo>
                    <a:cubicBezTo>
                      <a:pt x="507997" y="313251"/>
                      <a:pt x="494503" y="309971"/>
                      <a:pt x="484474" y="310517"/>
                    </a:cubicBezTo>
                    <a:lnTo>
                      <a:pt x="484474" y="461234"/>
                    </a:lnTo>
                    <a:cubicBezTo>
                      <a:pt x="484474" y="461598"/>
                      <a:pt x="483198" y="463603"/>
                      <a:pt x="483015" y="465243"/>
                    </a:cubicBezTo>
                    <a:cubicBezTo>
                      <a:pt x="481374" y="481281"/>
                      <a:pt x="479733" y="489482"/>
                      <a:pt x="470616" y="503150"/>
                    </a:cubicBezTo>
                    <a:cubicBezTo>
                      <a:pt x="452381" y="529940"/>
                      <a:pt x="423023" y="537777"/>
                      <a:pt x="391659" y="535407"/>
                    </a:cubicBezTo>
                    <a:lnTo>
                      <a:pt x="391659" y="559282"/>
                    </a:lnTo>
                    <a:cubicBezTo>
                      <a:pt x="391659" y="562562"/>
                      <a:pt x="386371" y="572039"/>
                      <a:pt x="384000" y="574772"/>
                    </a:cubicBezTo>
                    <a:cubicBezTo>
                      <a:pt x="374883" y="585889"/>
                      <a:pt x="364307" y="586801"/>
                      <a:pt x="350631" y="585889"/>
                    </a:cubicBezTo>
                    <a:lnTo>
                      <a:pt x="350631" y="638376"/>
                    </a:lnTo>
                    <a:cubicBezTo>
                      <a:pt x="350631" y="639105"/>
                      <a:pt x="356101" y="648217"/>
                      <a:pt x="357377" y="649311"/>
                    </a:cubicBezTo>
                    <a:cubicBezTo>
                      <a:pt x="368501" y="659881"/>
                      <a:pt x="390200" y="653684"/>
                      <a:pt x="404059" y="650951"/>
                    </a:cubicBezTo>
                    <a:cubicBezTo>
                      <a:pt x="710221" y="589170"/>
                      <a:pt x="748149" y="161988"/>
                      <a:pt x="458398" y="44986"/>
                    </a:cubicBezTo>
                    <a:cubicBezTo>
                      <a:pt x="175029" y="-69463"/>
                      <a:pt x="-89922" y="244727"/>
                      <a:pt x="70179" y="508071"/>
                    </a:cubicBezTo>
                    <a:cubicBezTo>
                      <a:pt x="73826" y="514085"/>
                      <a:pt x="86408" y="529393"/>
                      <a:pt x="87867" y="533950"/>
                    </a:cubicBezTo>
                    <a:cubicBezTo>
                      <a:pt x="91514" y="545978"/>
                      <a:pt x="80208" y="554179"/>
                      <a:pt x="70726" y="545613"/>
                    </a:cubicBezTo>
                    <a:cubicBezTo>
                      <a:pt x="61244" y="537048"/>
                      <a:pt x="40457" y="499870"/>
                      <a:pt x="34074" y="486748"/>
                    </a:cubicBezTo>
                    <a:cubicBezTo>
                      <a:pt x="-99040" y="207184"/>
                      <a:pt x="181412" y="-90422"/>
                      <a:pt x="467880" y="25851"/>
                    </a:cubicBezTo>
                    <a:cubicBezTo>
                      <a:pt x="727544" y="131370"/>
                      <a:pt x="751979" y="493491"/>
                      <a:pt x="508362" y="633820"/>
                    </a:cubicBezTo>
                    <a:cubicBezTo>
                      <a:pt x="476633" y="652044"/>
                      <a:pt x="399318" y="682297"/>
                      <a:pt x="363760" y="675554"/>
                    </a:cubicBezTo>
                    <a:cubicBezTo>
                      <a:pt x="347531" y="672456"/>
                      <a:pt x="328567" y="654049"/>
                      <a:pt x="328567" y="637100"/>
                    </a:cubicBezTo>
                    <a:lnTo>
                      <a:pt x="328567" y="585889"/>
                    </a:lnTo>
                    <a:close/>
                    <a:moveTo>
                      <a:pt x="267845" y="227414"/>
                    </a:moveTo>
                    <a:lnTo>
                      <a:pt x="267845" y="139389"/>
                    </a:lnTo>
                    <a:cubicBezTo>
                      <a:pt x="267845" y="131917"/>
                      <a:pt x="255080" y="123898"/>
                      <a:pt x="247969" y="123716"/>
                    </a:cubicBezTo>
                    <a:cubicBezTo>
                      <a:pt x="240857" y="123534"/>
                      <a:pt x="228275" y="131735"/>
                      <a:pt x="228275" y="138114"/>
                    </a:cubicBezTo>
                    <a:lnTo>
                      <a:pt x="228275" y="227414"/>
                    </a:lnTo>
                    <a:lnTo>
                      <a:pt x="267845" y="227414"/>
                    </a:lnTo>
                    <a:close/>
                    <a:moveTo>
                      <a:pt x="452198" y="227414"/>
                    </a:moveTo>
                    <a:lnTo>
                      <a:pt x="452198" y="138114"/>
                    </a:lnTo>
                    <a:cubicBezTo>
                      <a:pt x="452198" y="136291"/>
                      <a:pt x="445999" y="128637"/>
                      <a:pt x="443993" y="127179"/>
                    </a:cubicBezTo>
                    <a:cubicBezTo>
                      <a:pt x="436517" y="122440"/>
                      <a:pt x="426487" y="122987"/>
                      <a:pt x="419558" y="128455"/>
                    </a:cubicBezTo>
                    <a:cubicBezTo>
                      <a:pt x="412629" y="133922"/>
                      <a:pt x="412629" y="137567"/>
                      <a:pt x="412629" y="139389"/>
                    </a:cubicBezTo>
                    <a:lnTo>
                      <a:pt x="412629" y="227414"/>
                    </a:lnTo>
                    <a:lnTo>
                      <a:pt x="452198" y="227414"/>
                    </a:lnTo>
                    <a:close/>
                    <a:moveTo>
                      <a:pt x="493044" y="247825"/>
                    </a:moveTo>
                    <a:lnTo>
                      <a:pt x="187247" y="247825"/>
                    </a:lnTo>
                    <a:lnTo>
                      <a:pt x="187247" y="288830"/>
                    </a:lnTo>
                    <a:lnTo>
                      <a:pt x="493044" y="288830"/>
                    </a:lnTo>
                    <a:lnTo>
                      <a:pt x="493044" y="247825"/>
                    </a:lnTo>
                    <a:close/>
                    <a:moveTo>
                      <a:pt x="462957" y="310517"/>
                    </a:moveTo>
                    <a:lnTo>
                      <a:pt x="217334" y="310517"/>
                    </a:lnTo>
                    <a:lnTo>
                      <a:pt x="217334" y="468159"/>
                    </a:lnTo>
                    <a:cubicBezTo>
                      <a:pt x="217334" y="486566"/>
                      <a:pt x="241586" y="512262"/>
                      <a:pt x="260733" y="513538"/>
                    </a:cubicBezTo>
                    <a:cubicBezTo>
                      <a:pt x="310879" y="511351"/>
                      <a:pt x="365036" y="517547"/>
                      <a:pt x="414635" y="513903"/>
                    </a:cubicBezTo>
                    <a:cubicBezTo>
                      <a:pt x="436334" y="512262"/>
                      <a:pt x="462957" y="490940"/>
                      <a:pt x="462957" y="468159"/>
                    </a:cubicBezTo>
                    <a:lnTo>
                      <a:pt x="462957" y="310517"/>
                    </a:lnTo>
                    <a:close/>
                    <a:moveTo>
                      <a:pt x="370142" y="535590"/>
                    </a:moveTo>
                    <a:lnTo>
                      <a:pt x="310149" y="535590"/>
                    </a:lnTo>
                    <a:lnTo>
                      <a:pt x="310149" y="558188"/>
                    </a:lnTo>
                    <a:cubicBezTo>
                      <a:pt x="310149" y="561104"/>
                      <a:pt x="315984" y="565113"/>
                      <a:pt x="319084" y="565660"/>
                    </a:cubicBezTo>
                    <a:cubicBezTo>
                      <a:pt x="327108" y="566936"/>
                      <a:pt x="350084" y="566571"/>
                      <a:pt x="358654" y="565660"/>
                    </a:cubicBezTo>
                    <a:cubicBezTo>
                      <a:pt x="367224" y="564749"/>
                      <a:pt x="370142" y="562562"/>
                      <a:pt x="370142" y="558006"/>
                    </a:cubicBezTo>
                    <a:lnTo>
                      <a:pt x="370142" y="5354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0" name="Google Shape;2147;p54">
                <a:extLst>
                  <a:ext uri="{FF2B5EF4-FFF2-40B4-BE49-F238E27FC236}">
                    <a16:creationId xmlns:a16="http://schemas.microsoft.com/office/drawing/2014/main" id="{C15BABA7-6BE9-ECE9-0F14-686918921584}"/>
                  </a:ext>
                </a:extLst>
              </p:cNvPr>
              <p:cNvSpPr/>
              <p:nvPr/>
            </p:nvSpPr>
            <p:spPr>
              <a:xfrm>
                <a:off x="2018835" y="2354446"/>
                <a:ext cx="245622" cy="204561"/>
              </a:xfrm>
              <a:custGeom>
                <a:avLst/>
                <a:gdLst/>
                <a:ahLst/>
                <a:cxnLst/>
                <a:rect l="l" t="t" r="r" b="b"/>
                <a:pathLst>
                  <a:path w="245622" h="204561" extrusionOk="0">
                    <a:moveTo>
                      <a:pt x="245623" y="0"/>
                    </a:moveTo>
                    <a:lnTo>
                      <a:pt x="245623" y="157642"/>
                    </a:lnTo>
                    <a:cubicBezTo>
                      <a:pt x="245623" y="180422"/>
                      <a:pt x="219000" y="201745"/>
                      <a:pt x="197301" y="203385"/>
                    </a:cubicBezTo>
                    <a:cubicBezTo>
                      <a:pt x="147702" y="207030"/>
                      <a:pt x="93362" y="200834"/>
                      <a:pt x="43399" y="203021"/>
                    </a:cubicBezTo>
                    <a:cubicBezTo>
                      <a:pt x="24435" y="201745"/>
                      <a:pt x="0" y="176231"/>
                      <a:pt x="0" y="157642"/>
                    </a:cubicBezTo>
                    <a:lnTo>
                      <a:pt x="0" y="0"/>
                    </a:lnTo>
                    <a:lnTo>
                      <a:pt x="245623" y="0"/>
                    </a:lnTo>
                    <a:close/>
                    <a:moveTo>
                      <a:pt x="133843" y="80552"/>
                    </a:moveTo>
                    <a:lnTo>
                      <a:pt x="133843" y="39000"/>
                    </a:lnTo>
                    <a:cubicBezTo>
                      <a:pt x="133843" y="31893"/>
                      <a:pt x="123997" y="27884"/>
                      <a:pt x="117432" y="30799"/>
                    </a:cubicBezTo>
                    <a:cubicBezTo>
                      <a:pt x="110868" y="33715"/>
                      <a:pt x="111962" y="36814"/>
                      <a:pt x="111962" y="37542"/>
                    </a:cubicBezTo>
                    <a:lnTo>
                      <a:pt x="111962" y="80552"/>
                    </a:lnTo>
                    <a:lnTo>
                      <a:pt x="68928" y="80552"/>
                    </a:lnTo>
                    <a:cubicBezTo>
                      <a:pt x="59992" y="80552"/>
                      <a:pt x="58169" y="102422"/>
                      <a:pt x="70204" y="102422"/>
                    </a:cubicBezTo>
                    <a:lnTo>
                      <a:pt x="111779" y="102422"/>
                    </a:lnTo>
                    <a:lnTo>
                      <a:pt x="111779" y="143974"/>
                    </a:lnTo>
                    <a:cubicBezTo>
                      <a:pt x="111779" y="155455"/>
                      <a:pt x="133661" y="155455"/>
                      <a:pt x="133661" y="143974"/>
                    </a:cubicBezTo>
                    <a:lnTo>
                      <a:pt x="133661" y="102422"/>
                    </a:lnTo>
                    <a:lnTo>
                      <a:pt x="175236" y="102422"/>
                    </a:lnTo>
                    <a:cubicBezTo>
                      <a:pt x="187271" y="102422"/>
                      <a:pt x="185630" y="80552"/>
                      <a:pt x="176513" y="80552"/>
                    </a:cubicBezTo>
                    <a:lnTo>
                      <a:pt x="133479" y="80552"/>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1" name="Google Shape;2148;p54">
                <a:extLst>
                  <a:ext uri="{FF2B5EF4-FFF2-40B4-BE49-F238E27FC236}">
                    <a16:creationId xmlns:a16="http://schemas.microsoft.com/office/drawing/2014/main" id="{4A440053-71E7-5631-E725-D54FA7F66ACD}"/>
                  </a:ext>
                </a:extLst>
              </p:cNvPr>
              <p:cNvSpPr/>
              <p:nvPr/>
            </p:nvSpPr>
            <p:spPr>
              <a:xfrm>
                <a:off x="1988748" y="2291754"/>
                <a:ext cx="305797" cy="41005"/>
              </a:xfrm>
              <a:custGeom>
                <a:avLst/>
                <a:gdLst/>
                <a:ahLst/>
                <a:cxnLst/>
                <a:rect l="l" t="t" r="r" b="b"/>
                <a:pathLst>
                  <a:path w="305797" h="41005" extrusionOk="0">
                    <a:moveTo>
                      <a:pt x="0" y="0"/>
                    </a:moveTo>
                    <a:lnTo>
                      <a:pt x="305798" y="0"/>
                    </a:lnTo>
                    <a:lnTo>
                      <a:pt x="305798" y="41005"/>
                    </a:lnTo>
                    <a:lnTo>
                      <a:pt x="0" y="41005"/>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2" name="Google Shape;2149;p54">
                <a:extLst>
                  <a:ext uri="{FF2B5EF4-FFF2-40B4-BE49-F238E27FC236}">
                    <a16:creationId xmlns:a16="http://schemas.microsoft.com/office/drawing/2014/main" id="{AEF08E40-22F1-7804-88B4-AE4F830D8478}"/>
                  </a:ext>
                </a:extLst>
              </p:cNvPr>
              <p:cNvSpPr/>
              <p:nvPr/>
            </p:nvSpPr>
            <p:spPr>
              <a:xfrm>
                <a:off x="2029776" y="2167642"/>
                <a:ext cx="39569" cy="103700"/>
              </a:xfrm>
              <a:custGeom>
                <a:avLst/>
                <a:gdLst/>
                <a:ahLst/>
                <a:cxnLst/>
                <a:rect l="l" t="t" r="r" b="b"/>
                <a:pathLst>
                  <a:path w="39569" h="103700" extrusionOk="0">
                    <a:moveTo>
                      <a:pt x="39570" y="103700"/>
                    </a:moveTo>
                    <a:lnTo>
                      <a:pt x="0" y="103700"/>
                    </a:lnTo>
                    <a:lnTo>
                      <a:pt x="0" y="14400"/>
                    </a:lnTo>
                    <a:cubicBezTo>
                      <a:pt x="0" y="8022"/>
                      <a:pt x="13311" y="-179"/>
                      <a:pt x="19694" y="3"/>
                    </a:cubicBezTo>
                    <a:cubicBezTo>
                      <a:pt x="26076" y="185"/>
                      <a:pt x="39570" y="8204"/>
                      <a:pt x="39570" y="15676"/>
                    </a:cubicBezTo>
                    <a:lnTo>
                      <a:pt x="39570" y="10370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3" name="Google Shape;2150;p54">
                <a:extLst>
                  <a:ext uri="{FF2B5EF4-FFF2-40B4-BE49-F238E27FC236}">
                    <a16:creationId xmlns:a16="http://schemas.microsoft.com/office/drawing/2014/main" id="{9244BC4C-EE9C-5D45-C7D3-F5F30AD61B32}"/>
                  </a:ext>
                </a:extLst>
              </p:cNvPr>
              <p:cNvSpPr/>
              <p:nvPr/>
            </p:nvSpPr>
            <p:spPr>
              <a:xfrm>
                <a:off x="2214130" y="2167888"/>
                <a:ext cx="39569" cy="103454"/>
              </a:xfrm>
              <a:custGeom>
                <a:avLst/>
                <a:gdLst/>
                <a:ahLst/>
                <a:cxnLst/>
                <a:rect l="l" t="t" r="r" b="b"/>
                <a:pathLst>
                  <a:path w="39569" h="103454" extrusionOk="0">
                    <a:moveTo>
                      <a:pt x="39570" y="103454"/>
                    </a:moveTo>
                    <a:lnTo>
                      <a:pt x="0" y="103454"/>
                    </a:lnTo>
                    <a:lnTo>
                      <a:pt x="0" y="15430"/>
                    </a:lnTo>
                    <a:cubicBezTo>
                      <a:pt x="0" y="13608"/>
                      <a:pt x="5106" y="5953"/>
                      <a:pt x="6929" y="4495"/>
                    </a:cubicBezTo>
                    <a:cubicBezTo>
                      <a:pt x="13859" y="-972"/>
                      <a:pt x="23888" y="-1519"/>
                      <a:pt x="31364" y="3220"/>
                    </a:cubicBezTo>
                    <a:cubicBezTo>
                      <a:pt x="38840" y="7958"/>
                      <a:pt x="39570" y="12332"/>
                      <a:pt x="39570" y="14154"/>
                    </a:cubicBezTo>
                    <a:lnTo>
                      <a:pt x="39570" y="103454"/>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4" name="Google Shape;2151;p54">
                <a:extLst>
                  <a:ext uri="{FF2B5EF4-FFF2-40B4-BE49-F238E27FC236}">
                    <a16:creationId xmlns:a16="http://schemas.microsoft.com/office/drawing/2014/main" id="{FCD1CD40-4C26-8096-6267-E90BD54740A1}"/>
                  </a:ext>
                </a:extLst>
              </p:cNvPr>
              <p:cNvSpPr/>
              <p:nvPr/>
            </p:nvSpPr>
            <p:spPr>
              <a:xfrm>
                <a:off x="2111650" y="2579519"/>
                <a:ext cx="59992" cy="30942"/>
              </a:xfrm>
              <a:custGeom>
                <a:avLst/>
                <a:gdLst/>
                <a:ahLst/>
                <a:cxnLst/>
                <a:rect l="l" t="t" r="r" b="b"/>
                <a:pathLst>
                  <a:path w="59992" h="30942" extrusionOk="0">
                    <a:moveTo>
                      <a:pt x="59993" y="0"/>
                    </a:moveTo>
                    <a:lnTo>
                      <a:pt x="59993" y="22598"/>
                    </a:lnTo>
                    <a:cubicBezTo>
                      <a:pt x="59993" y="27154"/>
                      <a:pt x="52334" y="29888"/>
                      <a:pt x="48505" y="30253"/>
                    </a:cubicBezTo>
                    <a:cubicBezTo>
                      <a:pt x="39934" y="30982"/>
                      <a:pt x="16958" y="31346"/>
                      <a:pt x="8935" y="30253"/>
                    </a:cubicBezTo>
                    <a:cubicBezTo>
                      <a:pt x="912" y="29159"/>
                      <a:pt x="0" y="25697"/>
                      <a:pt x="0" y="22781"/>
                    </a:cubicBezTo>
                    <a:lnTo>
                      <a:pt x="0" y="182"/>
                    </a:lnTo>
                    <a:lnTo>
                      <a:pt x="59993" y="182"/>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5" name="Google Shape;2152;p54">
                <a:extLst>
                  <a:ext uri="{FF2B5EF4-FFF2-40B4-BE49-F238E27FC236}">
                    <a16:creationId xmlns:a16="http://schemas.microsoft.com/office/drawing/2014/main" id="{CDD8E24F-217B-13BD-04CC-F14A9BD3D34F}"/>
                  </a:ext>
                </a:extLst>
              </p:cNvPr>
              <p:cNvSpPr/>
              <p:nvPr/>
            </p:nvSpPr>
            <p:spPr>
              <a:xfrm>
                <a:off x="2080833" y="2384264"/>
                <a:ext cx="122106" cy="122766"/>
              </a:xfrm>
              <a:custGeom>
                <a:avLst/>
                <a:gdLst/>
                <a:ahLst/>
                <a:cxnLst/>
                <a:rect l="l" t="t" r="r" b="b"/>
                <a:pathLst>
                  <a:path w="122106" h="122766" extrusionOk="0">
                    <a:moveTo>
                      <a:pt x="71846" y="50735"/>
                    </a:moveTo>
                    <a:lnTo>
                      <a:pt x="114880" y="50735"/>
                    </a:lnTo>
                    <a:cubicBezTo>
                      <a:pt x="123815" y="50735"/>
                      <a:pt x="125638" y="72604"/>
                      <a:pt x="113603" y="72604"/>
                    </a:cubicBezTo>
                    <a:lnTo>
                      <a:pt x="72028" y="72604"/>
                    </a:lnTo>
                    <a:lnTo>
                      <a:pt x="72028" y="114156"/>
                    </a:lnTo>
                    <a:cubicBezTo>
                      <a:pt x="72028" y="125637"/>
                      <a:pt x="50146" y="125637"/>
                      <a:pt x="50146" y="114156"/>
                    </a:cubicBezTo>
                    <a:lnTo>
                      <a:pt x="50146" y="72604"/>
                    </a:lnTo>
                    <a:lnTo>
                      <a:pt x="8571" y="72604"/>
                    </a:lnTo>
                    <a:cubicBezTo>
                      <a:pt x="-3464" y="72604"/>
                      <a:pt x="-1823" y="50735"/>
                      <a:pt x="7295" y="50735"/>
                    </a:cubicBezTo>
                    <a:lnTo>
                      <a:pt x="50329" y="50735"/>
                    </a:lnTo>
                    <a:lnTo>
                      <a:pt x="50329" y="7725"/>
                    </a:lnTo>
                    <a:cubicBezTo>
                      <a:pt x="50329" y="6814"/>
                      <a:pt x="54523" y="1529"/>
                      <a:pt x="55799" y="982"/>
                    </a:cubicBezTo>
                    <a:cubicBezTo>
                      <a:pt x="62181" y="-1934"/>
                      <a:pt x="72210" y="1893"/>
                      <a:pt x="72210" y="9183"/>
                    </a:cubicBezTo>
                    <a:lnTo>
                      <a:pt x="72210" y="507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99"/>
        <p:cNvGrpSpPr/>
        <p:nvPr/>
      </p:nvGrpSpPr>
      <p:grpSpPr>
        <a:xfrm>
          <a:off x="0" y="0"/>
          <a:ext cx="0" cy="0"/>
          <a:chOff x="0" y="0"/>
          <a:chExt cx="0" cy="0"/>
        </a:xfrm>
      </p:grpSpPr>
      <p:sp>
        <p:nvSpPr>
          <p:cNvPr id="2308" name="Google Shape;2308;p56"/>
          <p:cNvSpPr txBox="1"/>
          <p:nvPr/>
        </p:nvSpPr>
        <p:spPr>
          <a:xfrm>
            <a:off x="933112" y="1692473"/>
            <a:ext cx="5066133"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1_Level Basic</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Learn about the effects of transportation</a:t>
            </a:r>
          </a:p>
        </p:txBody>
      </p:sp>
      <p:grpSp>
        <p:nvGrpSpPr>
          <p:cNvPr id="9" name="Group 8">
            <a:extLst>
              <a:ext uri="{FF2B5EF4-FFF2-40B4-BE49-F238E27FC236}">
                <a16:creationId xmlns:a16="http://schemas.microsoft.com/office/drawing/2014/main" id="{BD76F1C3-641F-A47F-84AF-7D0C86920448}"/>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BD4AA6C9-84FB-8AE3-A47E-1A3F5D41AF2A}"/>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2B16018F-CB30-0B67-3595-C37500164723}"/>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9D8E8120-95F6-4FB4-C396-07AF7EEE26A9}"/>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8BBAF3D0-70DB-2F6F-9C73-73224DBBD56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D6822437-6863-B580-35DC-271AB8D8A992}"/>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39AA9F72-5D7B-C4CC-36CD-B66DAA04953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844AFAE7-8E72-B597-07F9-C32885EC85AA}"/>
              </a:ext>
            </a:extLst>
          </p:cNvPr>
          <p:cNvCxnSpPr>
            <a:cxnSpLocks/>
          </p:cNvCxnSpPr>
          <p:nvPr/>
        </p:nvCxnSpPr>
        <p:spPr>
          <a:xfrm>
            <a:off x="2324491" y="272701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0CD540A-F98F-45C4-67BD-338D70E884F7}"/>
              </a:ext>
            </a:extLst>
          </p:cNvPr>
          <p:cNvCxnSpPr>
            <a:cxnSpLocks/>
          </p:cNvCxnSpPr>
          <p:nvPr/>
        </p:nvCxnSpPr>
        <p:spPr>
          <a:xfrm>
            <a:off x="2324491" y="4351115"/>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E663D80-10DC-427D-E06B-E2ACF26B0894}"/>
              </a:ext>
            </a:extLst>
          </p:cNvPr>
          <p:cNvCxnSpPr>
            <a:cxnSpLocks/>
          </p:cNvCxnSpPr>
          <p:nvPr/>
        </p:nvCxnSpPr>
        <p:spPr>
          <a:xfrm>
            <a:off x="2324491" y="7067192"/>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9" name="Google Shape;2309;p56">
            <a:extLst>
              <a:ext uri="{FF2B5EF4-FFF2-40B4-BE49-F238E27FC236}">
                <a16:creationId xmlns:a16="http://schemas.microsoft.com/office/drawing/2014/main" id="{AA48989A-3A38-C27D-267D-2F89F90EEF4D}"/>
              </a:ext>
            </a:extLst>
          </p:cNvPr>
          <p:cNvSpPr txBox="1"/>
          <p:nvPr/>
        </p:nvSpPr>
        <p:spPr>
          <a:xfrm>
            <a:off x="933112" y="2573248"/>
            <a:ext cx="6122241" cy="5111826"/>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This training offers a comprehensive approach to the impacts of transport in the environmental and human health. (e.g. Climate change, Noise Pollution). The main contributors are presented.  The goal is to have the students an awareness of the current state of transport and its consequences. This focuses on the EU environment.</a:t>
            </a: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students to study the infographic “Greenhouse gas emissions from transport in the EU” and analyse its content (M4_C02_A1_R1_G1).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them to watch the video "The Transport effect on climate and humans " (M4_C02_A1_R2_V1).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them to read the text “Transport and mobility”: (M4_C02_A1_R3_T1).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(15 to 30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6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Think about the greenhouse and noise pollution due to the transportation system. What are the effects on the environment. How it affects health. Analyse how it works and reflect on the following points: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How do emissions from vehicles contribute to air pollution? What are the main pollutants released by different types of transport (cars, trucks, airplanes)?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How does the transport sector contribute to greenhouse gas emissions and global warming? What are the long-term impacts on climate patterns?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How do transport systems affect water quality? What are the sources of water pollution related to transportation (e.g., oil spills, runoff)?</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What are the environmental costs of producing and maintaining vehicles and transport infrastructure? How does this affect natural resource depletion?</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What are the primary sources of noise pollution in the transport sector (e.g., road traffic, railways, airports)? How do these sources vary in urban versus rural areas?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What are the health impacts of long-term exposure to transport-related noise pollution? How does it affect mental health, sleep, and cardiovascular health?</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What factors influence the severity of noise pollution in urban areas?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How does transport noise affect urban living?</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20" name="Google Shape;2311;p56">
            <a:extLst>
              <a:ext uri="{FF2B5EF4-FFF2-40B4-BE49-F238E27FC236}">
                <a16:creationId xmlns:a16="http://schemas.microsoft.com/office/drawing/2014/main" id="{C7BFBB95-C5C2-8F19-48C3-96019FB908B4}"/>
              </a:ext>
            </a:extLst>
          </p:cNvPr>
          <p:cNvGrpSpPr/>
          <p:nvPr/>
        </p:nvGrpSpPr>
        <p:grpSpPr>
          <a:xfrm>
            <a:off x="1055861" y="5559581"/>
            <a:ext cx="2268000" cy="396000"/>
            <a:chOff x="1214439" y="4855521"/>
            <a:chExt cx="2247260" cy="386313"/>
          </a:xfrm>
        </p:grpSpPr>
        <p:sp>
          <p:nvSpPr>
            <p:cNvPr id="21" name="Google Shape;2312;p56">
              <a:hlinkClick r:id="rId3"/>
              <a:extLst>
                <a:ext uri="{FF2B5EF4-FFF2-40B4-BE49-F238E27FC236}">
                  <a16:creationId xmlns:a16="http://schemas.microsoft.com/office/drawing/2014/main" id="{B617B90E-7195-8987-1A21-FD4992CA9C0C}"/>
                </a:ext>
              </a:extLst>
            </p:cNvPr>
            <p:cNvSpPr/>
            <p:nvPr/>
          </p:nvSpPr>
          <p:spPr>
            <a:xfrm>
              <a:off x="1214439" y="4855521"/>
              <a:ext cx="2247260" cy="38631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2" name="Google Shape;2313;p56">
              <a:extLst>
                <a:ext uri="{FF2B5EF4-FFF2-40B4-BE49-F238E27FC236}">
                  <a16:creationId xmlns:a16="http://schemas.microsoft.com/office/drawing/2014/main" id="{B23CA485-38A6-1E6D-7714-D5BA8657A42E}"/>
                </a:ext>
              </a:extLst>
            </p:cNvPr>
            <p:cNvSpPr txBox="1"/>
            <p:nvPr/>
          </p:nvSpPr>
          <p:spPr>
            <a:xfrm>
              <a:off x="1279293" y="4908634"/>
              <a:ext cx="2182406" cy="30020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M4_C02_A1_R1_G1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3" name="Google Shape;2314;p56">
            <a:extLst>
              <a:ext uri="{FF2B5EF4-FFF2-40B4-BE49-F238E27FC236}">
                <a16:creationId xmlns:a16="http://schemas.microsoft.com/office/drawing/2014/main" id="{D3BE7BE6-9A11-C575-A8C0-3F315421A286}"/>
              </a:ext>
            </a:extLst>
          </p:cNvPr>
          <p:cNvGrpSpPr/>
          <p:nvPr/>
        </p:nvGrpSpPr>
        <p:grpSpPr>
          <a:xfrm>
            <a:off x="3440794" y="5559580"/>
            <a:ext cx="2268001" cy="396000"/>
            <a:chOff x="4166394" y="4830381"/>
            <a:chExt cx="2185459" cy="386313"/>
          </a:xfrm>
        </p:grpSpPr>
        <p:sp>
          <p:nvSpPr>
            <p:cNvPr id="24" name="Google Shape;2315;p56">
              <a:hlinkClick r:id="rId3"/>
              <a:extLst>
                <a:ext uri="{FF2B5EF4-FFF2-40B4-BE49-F238E27FC236}">
                  <a16:creationId xmlns:a16="http://schemas.microsoft.com/office/drawing/2014/main" id="{488BBD1C-90BA-0E4B-2F8B-89ECAAA170C3}"/>
                </a:ext>
              </a:extLst>
            </p:cNvPr>
            <p:cNvSpPr/>
            <p:nvPr/>
          </p:nvSpPr>
          <p:spPr>
            <a:xfrm>
              <a:off x="4166394" y="4830381"/>
              <a:ext cx="2185458" cy="38631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5" name="Google Shape;2316;p56">
              <a:extLst>
                <a:ext uri="{FF2B5EF4-FFF2-40B4-BE49-F238E27FC236}">
                  <a16:creationId xmlns:a16="http://schemas.microsoft.com/office/drawing/2014/main" id="{B54D9280-CFD9-1B97-2857-E96E249FAE58}"/>
                </a:ext>
              </a:extLst>
            </p:cNvPr>
            <p:cNvSpPr txBox="1"/>
            <p:nvPr/>
          </p:nvSpPr>
          <p:spPr>
            <a:xfrm>
              <a:off x="4166395" y="4885116"/>
              <a:ext cx="2185458" cy="29858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M4_C02_A1_R2_V1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6" name="Google Shape;2317;p56">
            <a:extLst>
              <a:ext uri="{FF2B5EF4-FFF2-40B4-BE49-F238E27FC236}">
                <a16:creationId xmlns:a16="http://schemas.microsoft.com/office/drawing/2014/main" id="{D32577EE-8860-62D0-46DE-35C0C08FFE4C}"/>
              </a:ext>
            </a:extLst>
          </p:cNvPr>
          <p:cNvGrpSpPr/>
          <p:nvPr/>
        </p:nvGrpSpPr>
        <p:grpSpPr>
          <a:xfrm>
            <a:off x="2302189" y="6081614"/>
            <a:ext cx="2268000" cy="395999"/>
            <a:chOff x="1214439" y="4855521"/>
            <a:chExt cx="2167886" cy="386313"/>
          </a:xfrm>
        </p:grpSpPr>
        <p:sp>
          <p:nvSpPr>
            <p:cNvPr id="27" name="Google Shape;2318;p56">
              <a:hlinkClick r:id="rId3"/>
              <a:extLst>
                <a:ext uri="{FF2B5EF4-FFF2-40B4-BE49-F238E27FC236}">
                  <a16:creationId xmlns:a16="http://schemas.microsoft.com/office/drawing/2014/main" id="{97682B75-9E4C-9807-F8A7-32A743A79D7D}"/>
                </a:ext>
              </a:extLst>
            </p:cNvPr>
            <p:cNvSpPr/>
            <p:nvPr/>
          </p:nvSpPr>
          <p:spPr>
            <a:xfrm>
              <a:off x="1214439" y="4855521"/>
              <a:ext cx="2167886" cy="38631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8" name="Google Shape;2319;p56">
              <a:extLst>
                <a:ext uri="{FF2B5EF4-FFF2-40B4-BE49-F238E27FC236}">
                  <a16:creationId xmlns:a16="http://schemas.microsoft.com/office/drawing/2014/main" id="{ECF1904D-79DE-1919-0A89-00D37536E63C}"/>
                </a:ext>
              </a:extLst>
            </p:cNvPr>
            <p:cNvSpPr txBox="1"/>
            <p:nvPr/>
          </p:nvSpPr>
          <p:spPr>
            <a:xfrm>
              <a:off x="1214439" y="4898573"/>
              <a:ext cx="2167886" cy="30020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M4_C02_A1_R3_T1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24"/>
        <p:cNvGrpSpPr/>
        <p:nvPr/>
      </p:nvGrpSpPr>
      <p:grpSpPr>
        <a:xfrm>
          <a:off x="0" y="0"/>
          <a:ext cx="0" cy="0"/>
          <a:chOff x="0" y="0"/>
          <a:chExt cx="0" cy="0"/>
        </a:xfrm>
      </p:grpSpPr>
      <p:sp>
        <p:nvSpPr>
          <p:cNvPr id="2333" name="Google Shape;2333;p57"/>
          <p:cNvSpPr txBox="1"/>
          <p:nvPr/>
        </p:nvSpPr>
        <p:spPr>
          <a:xfrm>
            <a:off x="933112" y="1692473"/>
            <a:ext cx="5473386"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2_Level Advance</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Towards a cleaner and sustainable transport </a:t>
            </a: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grpSp>
        <p:nvGrpSpPr>
          <p:cNvPr id="2335" name="Google Shape;2335;p57"/>
          <p:cNvGrpSpPr/>
          <p:nvPr/>
        </p:nvGrpSpPr>
        <p:grpSpPr>
          <a:xfrm>
            <a:off x="1153200" y="6523949"/>
            <a:ext cx="2303582" cy="395999"/>
            <a:chOff x="1214439" y="4855521"/>
            <a:chExt cx="2290233" cy="393705"/>
          </a:xfrm>
        </p:grpSpPr>
        <p:sp>
          <p:nvSpPr>
            <p:cNvPr id="2336" name="Google Shape;2336;p57">
              <a:hlinkClick r:id="rId3"/>
            </p:cNvPr>
            <p:cNvSpPr/>
            <p:nvPr/>
          </p:nvSpPr>
          <p:spPr>
            <a:xfrm>
              <a:off x="1214439" y="4855521"/>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337" name="Google Shape;2337;p57"/>
            <p:cNvSpPr txBox="1"/>
            <p:nvPr/>
          </p:nvSpPr>
          <p:spPr>
            <a:xfrm>
              <a:off x="1249815" y="4912291"/>
              <a:ext cx="2254857"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M4_C02_A2_R1_G1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338" name="Google Shape;2338;p57"/>
          <p:cNvGrpSpPr/>
          <p:nvPr/>
        </p:nvGrpSpPr>
        <p:grpSpPr>
          <a:xfrm>
            <a:off x="3610652" y="6523949"/>
            <a:ext cx="2347681" cy="395999"/>
            <a:chOff x="4166394" y="4830381"/>
            <a:chExt cx="2334076" cy="393705"/>
          </a:xfrm>
        </p:grpSpPr>
        <p:sp>
          <p:nvSpPr>
            <p:cNvPr id="2339" name="Google Shape;2339;p57">
              <a:hlinkClick r:id="rId3"/>
            </p:cNvPr>
            <p:cNvSpPr/>
            <p:nvPr/>
          </p:nvSpPr>
          <p:spPr>
            <a:xfrm>
              <a:off x="4166394" y="4830381"/>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340" name="Google Shape;2340;p57"/>
            <p:cNvSpPr txBox="1"/>
            <p:nvPr/>
          </p:nvSpPr>
          <p:spPr>
            <a:xfrm>
              <a:off x="4184082" y="4891238"/>
              <a:ext cx="231638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M4_C02_A2_R2_V1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342" name="Google Shape;2342;p57"/>
          <p:cNvGrpSpPr/>
          <p:nvPr/>
        </p:nvGrpSpPr>
        <p:grpSpPr>
          <a:xfrm>
            <a:off x="1153200" y="6990831"/>
            <a:ext cx="2268000" cy="396000"/>
            <a:chOff x="1214439" y="4978748"/>
            <a:chExt cx="2254857" cy="393705"/>
          </a:xfrm>
        </p:grpSpPr>
        <p:sp>
          <p:nvSpPr>
            <p:cNvPr id="2343" name="Google Shape;2343;p57">
              <a:hlinkClick r:id="rId3"/>
            </p:cNvPr>
            <p:cNvSpPr/>
            <p:nvPr/>
          </p:nvSpPr>
          <p:spPr>
            <a:xfrm>
              <a:off x="1214439" y="4978748"/>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344" name="Google Shape;2344;p57"/>
            <p:cNvSpPr txBox="1"/>
            <p:nvPr/>
          </p:nvSpPr>
          <p:spPr>
            <a:xfrm>
              <a:off x="1249815" y="5021712"/>
              <a:ext cx="2219480"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M4_C02_A2_R3_G2</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2345" name="Google Shape;2345;p57"/>
          <p:cNvGrpSpPr/>
          <p:nvPr/>
        </p:nvGrpSpPr>
        <p:grpSpPr>
          <a:xfrm>
            <a:off x="3610652" y="6983295"/>
            <a:ext cx="2268000" cy="395999"/>
            <a:chOff x="4166394" y="4830381"/>
            <a:chExt cx="2254857" cy="393705"/>
          </a:xfrm>
        </p:grpSpPr>
        <p:sp>
          <p:nvSpPr>
            <p:cNvPr id="2346" name="Google Shape;2346;p57">
              <a:hlinkClick r:id="rId3"/>
            </p:cNvPr>
            <p:cNvSpPr/>
            <p:nvPr/>
          </p:nvSpPr>
          <p:spPr>
            <a:xfrm>
              <a:off x="4166394" y="4830381"/>
              <a:ext cx="2254857" cy="39370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347" name="Google Shape;2347;p57"/>
            <p:cNvSpPr txBox="1"/>
            <p:nvPr/>
          </p:nvSpPr>
          <p:spPr>
            <a:xfrm>
              <a:off x="4184082" y="4884924"/>
              <a:ext cx="2219480"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M4_C02_A2_R4_T1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9" name="Group 8">
            <a:extLst>
              <a:ext uri="{FF2B5EF4-FFF2-40B4-BE49-F238E27FC236}">
                <a16:creationId xmlns:a16="http://schemas.microsoft.com/office/drawing/2014/main" id="{346A1B0F-0150-A952-0928-C19462A08C16}"/>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C4C97F16-1D8F-4924-D1BD-263C146FAB88}"/>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35E0C1DC-3904-E7B5-5892-21188395A847}"/>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27A52300-734A-06D2-61D8-F21F6BFB114D}"/>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C14F7E68-F7B6-EC23-A5DF-EF33726CC1D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E6F49B42-0021-D6E2-4B7C-870968FC9E69}"/>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4B9763D2-9189-341D-D355-E3FBB803B35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2618A331-6731-E167-30C3-9C917D2C486D}"/>
              </a:ext>
            </a:extLst>
          </p:cNvPr>
          <p:cNvCxnSpPr>
            <a:cxnSpLocks/>
          </p:cNvCxnSpPr>
          <p:nvPr/>
        </p:nvCxnSpPr>
        <p:spPr>
          <a:xfrm>
            <a:off x="2324491" y="272701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390AC7B-C422-4D2D-8589-578BF66788EF}"/>
              </a:ext>
            </a:extLst>
          </p:cNvPr>
          <p:cNvCxnSpPr>
            <a:cxnSpLocks/>
          </p:cNvCxnSpPr>
          <p:nvPr/>
        </p:nvCxnSpPr>
        <p:spPr>
          <a:xfrm>
            <a:off x="2302189" y="484021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275BF9A-FB05-FF67-E56B-49EF5A7226B3}"/>
              </a:ext>
            </a:extLst>
          </p:cNvPr>
          <p:cNvCxnSpPr>
            <a:cxnSpLocks/>
          </p:cNvCxnSpPr>
          <p:nvPr/>
        </p:nvCxnSpPr>
        <p:spPr>
          <a:xfrm>
            <a:off x="2324491" y="812226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9" name="Google Shape;2334;p57">
            <a:extLst>
              <a:ext uri="{FF2B5EF4-FFF2-40B4-BE49-F238E27FC236}">
                <a16:creationId xmlns:a16="http://schemas.microsoft.com/office/drawing/2014/main" id="{1ED04A15-E556-5762-11F1-4D4D9F91C0B3}"/>
              </a:ext>
            </a:extLst>
          </p:cNvPr>
          <p:cNvSpPr txBox="1"/>
          <p:nvPr/>
        </p:nvSpPr>
        <p:spPr>
          <a:xfrm>
            <a:off x="933112" y="2608976"/>
            <a:ext cx="6122241" cy="3841997"/>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In this training are shown the current initiatives for initiatives to achieve a more sustainable mobility system. These are technical, regulations and policies. The EU targets are presented. These to ensure that a growing share of the energy used in the transport sector comes from renewable sources are also shown in this regard. The European Green deal is presented, as a part of the European policy packages. It follows the goal from Europe to achieve a 90% reduction in greenhouse gas emissions due to transports by 2050. Also, it is shown the policies that rethinks how people and goods are transported, the need for mobility and, where possible, reducing it, for example through work-from-home schemes.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06666"/>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students to study this infographic “Reducing environmental effects of transport” and analyse its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content (M4_C02_A2_R1_G1).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students to watch the video “Transport and SDGs in ASIA Sustainable transport development in Asia and the Pacific”  (M4_C02_A2_R2_V1). </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students to study the infographic “Clean mobility instead of dirty traffic” and analyse its content (M4_C02_A2_R3_G1).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Ask them to read the text “Actions for sustainable transport” (M4_C02_A2_R4_T1).</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158750" algn="just" rtl="0">
              <a:lnSpc>
                <a:spcPct val="121904"/>
              </a:lnSpc>
              <a:spcBef>
                <a:spcPts val="0"/>
              </a:spcBef>
              <a:spcAft>
                <a:spcPts val="0"/>
              </a:spcAft>
              <a:buClr>
                <a:srgbClr val="1A3966"/>
              </a:buClr>
              <a:buSzPts val="1100"/>
              <a:buFont typeface="Calibri"/>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(30 to 60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6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Divide the class into groups of several students (up to 4).  </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Each group will analyse the solutions  presented in the resources. Manage a discussion between the teams on the opportunities for reviewing the transportation systems for a sustainable future. The following questions may help to start the debate:</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84150" marR="0" lvl="0" indent="-171450" algn="just" rtl="0">
              <a:lnSpc>
                <a:spcPts val="1280"/>
              </a:lnSpc>
              <a:spcBef>
                <a:spcPts val="0"/>
              </a:spcBef>
              <a:spcAft>
                <a:spcPts val="0"/>
              </a:spcAft>
              <a:buClr>
                <a:srgbClr val="B3A5C0"/>
              </a:buClr>
              <a:buSzPct val="100000"/>
              <a:buFont typeface="Arial"/>
              <a:buChar char="•"/>
            </a:pPr>
            <a:r>
              <a:rPr lang="en-GB" sz="115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Question 1</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 which are the best approaches to achieve the 2050 goal?</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Question 2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are the initiatives feasible?</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Question 3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Is electric car a good solution for mitigating transport effects on environment &amp; health?</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84150" marR="0" lvl="0" indent="-171450" algn="just" rtl="0">
              <a:lnSpc>
                <a:spcPts val="1280"/>
              </a:lnSpc>
              <a:spcBef>
                <a:spcPts val="0"/>
              </a:spcBef>
              <a:spcAft>
                <a:spcPts val="0"/>
              </a:spcAft>
              <a:buClr>
                <a:srgbClr val="B3A5C0"/>
              </a:buClr>
              <a:buSzPct val="100000"/>
              <a:buFont typeface="Arial"/>
              <a:buChar char="•"/>
            </a:pPr>
            <a:r>
              <a:rPr lang="en-GB" sz="115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Question 4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Domestic flights should be limited and use the railway as an alternative?</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Calibri"/>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00000"/>
              </a:lnSpc>
              <a:spcBef>
                <a:spcPts val="0"/>
              </a:spcBef>
              <a:spcAft>
                <a:spcPts val="0"/>
              </a:spcAft>
              <a:buClr>
                <a:srgbClr val="1A3966"/>
              </a:buClr>
              <a:buSzPts val="1100"/>
              <a:buFont typeface="Arial"/>
              <a:buNone/>
            </a:pPr>
            <a:br>
              <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br>
            <a:br>
              <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b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25785125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52"/>
        <p:cNvGrpSpPr/>
        <p:nvPr/>
      </p:nvGrpSpPr>
      <p:grpSpPr>
        <a:xfrm>
          <a:off x="0" y="0"/>
          <a:ext cx="0" cy="0"/>
          <a:chOff x="0" y="0"/>
          <a:chExt cx="0" cy="0"/>
        </a:xfrm>
      </p:grpSpPr>
      <p:sp>
        <p:nvSpPr>
          <p:cNvPr id="2361" name="Google Shape;2361;p58"/>
          <p:cNvSpPr txBox="1"/>
          <p:nvPr/>
        </p:nvSpPr>
        <p:spPr>
          <a:xfrm>
            <a:off x="933112" y="1692473"/>
            <a:ext cx="4636260"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3_Integrated Activity</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Rethinking a sustainable urban mobility system in the EU</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grpSp>
        <p:nvGrpSpPr>
          <p:cNvPr id="9" name="Group 8">
            <a:extLst>
              <a:ext uri="{FF2B5EF4-FFF2-40B4-BE49-F238E27FC236}">
                <a16:creationId xmlns:a16="http://schemas.microsoft.com/office/drawing/2014/main" id="{68AD5ADB-9842-43E9-3734-E5E05BB2315F}"/>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2BA4BDE6-9428-B99E-D79D-DD56FDE1996F}"/>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A93A70BD-3F0C-66CB-2043-ED504956A7C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732D99C2-6021-F567-0C2E-07BBFCDDB202}"/>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6DAD8A6D-E5F7-F628-EE5E-E35D08692CC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E146381-DFCF-E5E9-1EED-FC2143603CA3}"/>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6B450144-67C7-B634-9129-2C1F1C1F5673}"/>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76921A20-CA4B-5677-7F5C-5F82DEABDB46}"/>
              </a:ext>
            </a:extLst>
          </p:cNvPr>
          <p:cNvCxnSpPr>
            <a:cxnSpLocks/>
          </p:cNvCxnSpPr>
          <p:nvPr/>
        </p:nvCxnSpPr>
        <p:spPr>
          <a:xfrm>
            <a:off x="2323264" y="312041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82C519B-6CDA-B490-2AD6-4E4227A9718F}"/>
              </a:ext>
            </a:extLst>
          </p:cNvPr>
          <p:cNvCxnSpPr>
            <a:cxnSpLocks/>
          </p:cNvCxnSpPr>
          <p:nvPr/>
        </p:nvCxnSpPr>
        <p:spPr>
          <a:xfrm>
            <a:off x="2302189" y="486147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8D5B6C-08FC-78EE-0DE4-C64BDDAA763E}"/>
              </a:ext>
            </a:extLst>
          </p:cNvPr>
          <p:cNvCxnSpPr>
            <a:cxnSpLocks/>
          </p:cNvCxnSpPr>
          <p:nvPr/>
        </p:nvCxnSpPr>
        <p:spPr>
          <a:xfrm>
            <a:off x="2302189" y="672940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9" name="Google Shape;2362;p58">
            <a:extLst>
              <a:ext uri="{FF2B5EF4-FFF2-40B4-BE49-F238E27FC236}">
                <a16:creationId xmlns:a16="http://schemas.microsoft.com/office/drawing/2014/main" id="{82391790-E38A-BA52-E176-4833A8A616BF}"/>
              </a:ext>
            </a:extLst>
          </p:cNvPr>
          <p:cNvSpPr txBox="1"/>
          <p:nvPr/>
        </p:nvSpPr>
        <p:spPr>
          <a:xfrm>
            <a:off x="933111" y="2996104"/>
            <a:ext cx="6122241" cy="2029182"/>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In this activity students will perform in groups a problem-solving activity to find solutions of urban transport.  Several cases of sustainable transportation systema are shown as an example of how the solutions are adopted. Students are required to analyse a specific case and propose solutions based on specific technologies, considering environmental and technological risks.</a:t>
            </a: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06666"/>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noProof="0" dirty="0">
                <a:solidFill>
                  <a:srgbClr val="1A3966"/>
                </a:solidFill>
                <a:latin typeface="Calibri" panose="020F0502020204030204" pitchFamily="34" charset="0"/>
                <a:ea typeface="Calibri"/>
                <a:cs typeface="Calibri" panose="020F0502020204030204" pitchFamily="34" charset="0"/>
                <a:sym typeface="Calibri"/>
              </a:rPr>
              <a:t>Show the v</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ideo for sustainable urban transports systems</a:t>
            </a: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6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(60 to 90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6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In this activity we focus on good practices, integration into practice/business, higher level of discussion.  The suggested Integration Activity, which allows for more involved and complex work, applying group skills, knowledge, and methodologies through best practices and with a greater level of discussion, will last 90 minutes.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Activity: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Design of solutions for a urban  transport system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Central theme: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How to implement modern technologies and strategies to mitigate </a:t>
            </a: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dirty="0">
                <a:solidFill>
                  <a:srgbClr val="1A3966"/>
                </a:solidFill>
                <a:latin typeface="Calibri" panose="020F0502020204030204" pitchFamily="34" charset="0"/>
                <a:ea typeface="Calibri"/>
                <a:cs typeface="Calibri" panose="020F0502020204030204" pitchFamily="34" charset="0"/>
                <a:sym typeface="Calibri"/>
              </a:rPr>
              <a:t>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environmental effects on an historical city.</a:t>
            </a: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Total duration: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60-90 minutes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Format: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Groups of maximum 4 students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Goal: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To analyse a specific case and propose solutions based on specific technologies,</a:t>
            </a:r>
          </a:p>
          <a:p>
            <a:pPr marL="12700" marR="0" lvl="0" algn="just" rtl="0">
              <a:lnSpc>
                <a:spcPts val="1280"/>
              </a:lnSpc>
              <a:spcBef>
                <a:spcPts val="0"/>
              </a:spcBef>
              <a:spcAft>
                <a:spcPts val="0"/>
              </a:spcAft>
              <a:buClr>
                <a:srgbClr val="1A3966"/>
              </a:buClr>
              <a:buSzPts val="1100"/>
              <a:buFont typeface="Arial"/>
              <a:buNone/>
              <a:tabLst>
                <a:tab pos="1195388" algn="l"/>
              </a:tabLst>
            </a:pPr>
            <a:r>
              <a:rPr lang="en-GB" sz="1150" dirty="0">
                <a:solidFill>
                  <a:srgbClr val="1A3966"/>
                </a:solidFill>
                <a:latin typeface="Calibri" panose="020F0502020204030204" pitchFamily="34" charset="0"/>
                <a:ea typeface="Calibri"/>
                <a:cs typeface="Calibri" panose="020F0502020204030204" pitchFamily="34" charset="0"/>
                <a:sym typeface="Calibri"/>
              </a:rPr>
              <a:t>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considering environmental and technological risks.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Case Study Context</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City of Granada (can be adapted to a real neighbourhood of your city/town or use a fictitious one). This city Shows a high demand of transportation </a:t>
            </a:r>
            <a:r>
              <a:rPr lang="en-GB" sz="1150" noProof="0" dirty="0">
                <a:solidFill>
                  <a:srgbClr val="1A3966"/>
                </a:solidFill>
                <a:latin typeface="Calibri" panose="020F0502020204030204" pitchFamily="34" charset="0"/>
                <a:ea typeface="Calibri"/>
                <a:cs typeface="Calibri" panose="020F0502020204030204" pitchFamily="34" charset="0"/>
                <a:sym typeface="Calibri"/>
              </a:rPr>
              <a:t>because of the importance of the</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touristic industry.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20" name="Google Shape;2363;p58">
            <a:extLst>
              <a:ext uri="{FF2B5EF4-FFF2-40B4-BE49-F238E27FC236}">
                <a16:creationId xmlns:a16="http://schemas.microsoft.com/office/drawing/2014/main" id="{3D1E25CC-2920-F2BF-8BFB-14A0C7C81430}"/>
              </a:ext>
            </a:extLst>
          </p:cNvPr>
          <p:cNvGrpSpPr/>
          <p:nvPr/>
        </p:nvGrpSpPr>
        <p:grpSpPr>
          <a:xfrm>
            <a:off x="1060459" y="5493146"/>
            <a:ext cx="2268000" cy="396000"/>
            <a:chOff x="1214439" y="4855521"/>
            <a:chExt cx="2208780" cy="494175"/>
          </a:xfrm>
        </p:grpSpPr>
        <p:sp>
          <p:nvSpPr>
            <p:cNvPr id="21" name="Google Shape;2364;p58">
              <a:hlinkClick r:id="rId3"/>
              <a:extLst>
                <a:ext uri="{FF2B5EF4-FFF2-40B4-BE49-F238E27FC236}">
                  <a16:creationId xmlns:a16="http://schemas.microsoft.com/office/drawing/2014/main" id="{F8849E7B-E711-B95A-933A-9EE413AB22F9}"/>
                </a:ext>
              </a:extLst>
            </p:cNvPr>
            <p:cNvSpPr/>
            <p:nvPr/>
          </p:nvSpPr>
          <p:spPr>
            <a:xfrm>
              <a:off x="1214439" y="4855521"/>
              <a:ext cx="2208780" cy="49417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2" name="Google Shape;2365;p58">
              <a:extLst>
                <a:ext uri="{FF2B5EF4-FFF2-40B4-BE49-F238E27FC236}">
                  <a16:creationId xmlns:a16="http://schemas.microsoft.com/office/drawing/2014/main" id="{1C1E701F-B932-ECC4-1D9C-4EE23B0CF66B}"/>
                </a:ext>
              </a:extLst>
            </p:cNvPr>
            <p:cNvSpPr txBox="1"/>
            <p:nvPr/>
          </p:nvSpPr>
          <p:spPr>
            <a:xfrm>
              <a:off x="1214439" y="4910594"/>
              <a:ext cx="2208780" cy="3840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M4_C02_A3_R1_V1</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EC107B-79FA-BB9D-F9A7-CB561CD08055}"/>
              </a:ext>
            </a:extLst>
          </p:cNvPr>
          <p:cNvSpPr>
            <a:spLocks noGrp="1"/>
          </p:cNvSpPr>
          <p:nvPr>
            <p:ph type="body" sz="quarter" idx="10"/>
          </p:nvPr>
        </p:nvSpPr>
        <p:spPr>
          <a:xfrm rot="16200000">
            <a:off x="-1293968" y="2152676"/>
            <a:ext cx="4225188" cy="1329104"/>
          </a:xfrm>
        </p:spPr>
        <p:txBody>
          <a:bodyPr/>
          <a:lstStyle/>
          <a:p>
            <a:r>
              <a:rPr lang="en-US" dirty="0"/>
              <a:t>CONTENTS</a:t>
            </a:r>
          </a:p>
        </p:txBody>
      </p:sp>
      <p:sp>
        <p:nvSpPr>
          <p:cNvPr id="4" name="Text Placeholder 3">
            <a:extLst>
              <a:ext uri="{FF2B5EF4-FFF2-40B4-BE49-F238E27FC236}">
                <a16:creationId xmlns:a16="http://schemas.microsoft.com/office/drawing/2014/main" id="{A5D91865-C72F-A44A-B63E-37461FE5AC60}"/>
              </a:ext>
            </a:extLst>
          </p:cNvPr>
          <p:cNvSpPr>
            <a:spLocks noGrp="1"/>
          </p:cNvSpPr>
          <p:nvPr>
            <p:ph type="body" sz="quarter" idx="11"/>
          </p:nvPr>
        </p:nvSpPr>
        <p:spPr>
          <a:xfrm>
            <a:off x="1953571" y="788567"/>
            <a:ext cx="648000" cy="348400"/>
          </a:xfrm>
        </p:spPr>
        <p:txBody>
          <a:bodyPr/>
          <a:lstStyle/>
          <a:p>
            <a:r>
              <a:rPr lang="en-US" sz="2800" dirty="0">
                <a:solidFill>
                  <a:srgbClr val="0E6E61"/>
                </a:solidFill>
              </a:rPr>
              <a:t>01</a:t>
            </a:r>
          </a:p>
        </p:txBody>
      </p:sp>
      <p:sp>
        <p:nvSpPr>
          <p:cNvPr id="5" name="Text Placeholder 4">
            <a:extLst>
              <a:ext uri="{FF2B5EF4-FFF2-40B4-BE49-F238E27FC236}">
                <a16:creationId xmlns:a16="http://schemas.microsoft.com/office/drawing/2014/main" id="{9C59C56F-72B8-6D23-0551-821D408D22AA}"/>
              </a:ext>
            </a:extLst>
          </p:cNvPr>
          <p:cNvSpPr>
            <a:spLocks noGrp="1"/>
          </p:cNvSpPr>
          <p:nvPr>
            <p:ph type="body" sz="quarter" idx="49"/>
          </p:nvPr>
        </p:nvSpPr>
        <p:spPr>
          <a:xfrm>
            <a:off x="2525159" y="875590"/>
            <a:ext cx="4646137" cy="1934358"/>
          </a:xfrm>
        </p:spPr>
        <p:txBody>
          <a:bodyPr anchor="t"/>
          <a:lstStyle/>
          <a:p>
            <a:pPr>
              <a:lnSpc>
                <a:spcPts val="1760"/>
              </a:lnSpc>
              <a:tabLst>
                <a:tab pos="4129088" algn="l"/>
              </a:tabLst>
            </a:pPr>
            <a:r>
              <a:rPr lang="en-US" sz="1800" b="1" dirty="0">
                <a:solidFill>
                  <a:srgbClr val="B3A5C0"/>
                </a:solidFill>
              </a:rPr>
              <a:t>Make your Project Sustainable	</a:t>
            </a:r>
            <a:r>
              <a:rPr lang="en-US" sz="1200" dirty="0"/>
              <a:t>4</a:t>
            </a:r>
          </a:p>
          <a:p>
            <a:pPr>
              <a:tabLst>
                <a:tab pos="4129088" algn="l"/>
              </a:tabLst>
            </a:pPr>
            <a:endParaRPr lang="en-US" sz="500" dirty="0"/>
          </a:p>
          <a:p>
            <a:pPr>
              <a:tabLst>
                <a:tab pos="4129088" algn="l"/>
              </a:tabLst>
            </a:pPr>
            <a:endParaRPr lang="en-US" sz="300" dirty="0"/>
          </a:p>
          <a:p>
            <a:pPr marL="171450" indent="-171450">
              <a:lnSpc>
                <a:spcPts val="1180"/>
              </a:lnSpc>
              <a:buClr>
                <a:srgbClr val="69BCAC"/>
              </a:buClr>
              <a:buFont typeface="Arial" panose="020B0604020202020204" pitchFamily="34" charset="0"/>
              <a:buChar char="•"/>
              <a:tabLst>
                <a:tab pos="4129088" algn="l"/>
              </a:tabLst>
            </a:pPr>
            <a:r>
              <a:rPr lang="en-US" sz="1050" dirty="0"/>
              <a:t>Time Spent	4</a:t>
            </a:r>
          </a:p>
          <a:p>
            <a:pPr marL="171450" indent="-171450">
              <a:lnSpc>
                <a:spcPts val="1180"/>
              </a:lnSpc>
              <a:buClr>
                <a:srgbClr val="69BCAC"/>
              </a:buClr>
              <a:buFont typeface="Arial" panose="020B0604020202020204" pitchFamily="34" charset="0"/>
              <a:buChar char="•"/>
              <a:tabLst>
                <a:tab pos="4129088" algn="l"/>
              </a:tabLst>
            </a:pPr>
            <a:r>
              <a:rPr lang="en-US" sz="1050" dirty="0"/>
              <a:t>Competencies	4</a:t>
            </a:r>
          </a:p>
          <a:p>
            <a:pPr marL="171450" indent="-171450">
              <a:lnSpc>
                <a:spcPts val="1180"/>
              </a:lnSpc>
              <a:buClr>
                <a:srgbClr val="69BCAC"/>
              </a:buClr>
              <a:buFont typeface="Arial" panose="020B0604020202020204" pitchFamily="34" charset="0"/>
              <a:buChar char="•"/>
              <a:tabLst>
                <a:tab pos="4129088" algn="l"/>
              </a:tabLst>
            </a:pPr>
            <a:r>
              <a:rPr lang="en-US" sz="1050" dirty="0"/>
              <a:t>Alignment with the SDGs	5</a:t>
            </a:r>
          </a:p>
          <a:p>
            <a:pPr marL="171450" indent="-171450">
              <a:lnSpc>
                <a:spcPts val="1180"/>
              </a:lnSpc>
              <a:buClr>
                <a:srgbClr val="69BCAC"/>
              </a:buClr>
              <a:buFont typeface="Arial" panose="020B0604020202020204" pitchFamily="34" charset="0"/>
              <a:buChar char="•"/>
              <a:tabLst>
                <a:tab pos="4129088" algn="l"/>
              </a:tabLst>
            </a:pPr>
            <a:r>
              <a:rPr lang="en-US" sz="1050" dirty="0"/>
              <a:t>Skills and knowledge	6</a:t>
            </a:r>
          </a:p>
          <a:p>
            <a:pPr marL="171450" indent="-171450">
              <a:lnSpc>
                <a:spcPts val="1180"/>
              </a:lnSpc>
              <a:buClr>
                <a:srgbClr val="69BCAC"/>
              </a:buClr>
              <a:buFont typeface="Arial" panose="020B0604020202020204" pitchFamily="34" charset="0"/>
              <a:buChar char="•"/>
              <a:tabLst>
                <a:tab pos="4129088" algn="l"/>
              </a:tabLst>
            </a:pPr>
            <a:r>
              <a:rPr lang="en-US" sz="1050" dirty="0"/>
              <a:t>Matrix Table	8</a:t>
            </a:r>
          </a:p>
          <a:p>
            <a:pPr marL="171450" indent="-171450">
              <a:lnSpc>
                <a:spcPts val="1180"/>
              </a:lnSpc>
              <a:buClr>
                <a:srgbClr val="69BCAC"/>
              </a:buClr>
              <a:buFont typeface="Arial" panose="020B0604020202020204" pitchFamily="34" charset="0"/>
              <a:buChar char="•"/>
              <a:tabLst>
                <a:tab pos="4129088" algn="l"/>
              </a:tabLst>
            </a:pPr>
            <a:r>
              <a:rPr lang="en-US" sz="1050" dirty="0"/>
              <a:t>Teaching methodologies applied in this module	9</a:t>
            </a:r>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p:txBody>
      </p:sp>
      <p:sp>
        <p:nvSpPr>
          <p:cNvPr id="54" name="Text Placeholder 3">
            <a:extLst>
              <a:ext uri="{FF2B5EF4-FFF2-40B4-BE49-F238E27FC236}">
                <a16:creationId xmlns:a16="http://schemas.microsoft.com/office/drawing/2014/main" id="{1FB339B0-D1D0-6B25-F60B-F63AE6250CDF}"/>
              </a:ext>
            </a:extLst>
          </p:cNvPr>
          <p:cNvSpPr txBox="1">
            <a:spLocks/>
          </p:cNvSpPr>
          <p:nvPr/>
        </p:nvSpPr>
        <p:spPr>
          <a:xfrm>
            <a:off x="1953571" y="261700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dirty="0">
                <a:solidFill>
                  <a:srgbClr val="0E6E61"/>
                </a:solidFill>
              </a:rPr>
              <a:t>02</a:t>
            </a:r>
          </a:p>
        </p:txBody>
      </p:sp>
      <p:sp>
        <p:nvSpPr>
          <p:cNvPr id="55" name="Text Placeholder 4">
            <a:extLst>
              <a:ext uri="{FF2B5EF4-FFF2-40B4-BE49-F238E27FC236}">
                <a16:creationId xmlns:a16="http://schemas.microsoft.com/office/drawing/2014/main" id="{B35A4057-7B8C-A05D-2B5B-5A924E2C7EF2}"/>
              </a:ext>
            </a:extLst>
          </p:cNvPr>
          <p:cNvSpPr txBox="1">
            <a:spLocks/>
          </p:cNvSpPr>
          <p:nvPr/>
        </p:nvSpPr>
        <p:spPr>
          <a:xfrm>
            <a:off x="2536367" y="2487368"/>
            <a:ext cx="4646137" cy="2161546"/>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US" sz="1800" b="1" dirty="0">
                <a:solidFill>
                  <a:srgbClr val="B3A5C0"/>
                </a:solidFill>
              </a:rPr>
              <a:t>C01 Energy Sources Minimizing </a:t>
            </a:r>
          </a:p>
          <a:p>
            <a:pPr>
              <a:lnSpc>
                <a:spcPts val="1760"/>
              </a:lnSpc>
              <a:tabLst>
                <a:tab pos="4129088" algn="l"/>
              </a:tabLst>
            </a:pPr>
            <a:r>
              <a:rPr lang="en-US" sz="1800" b="1" dirty="0">
                <a:solidFill>
                  <a:srgbClr val="B3A5C0"/>
                </a:solidFill>
              </a:rPr>
              <a:t>the Carbon Footprint</a:t>
            </a:r>
            <a:r>
              <a:rPr lang="en-US" sz="1800" b="1" dirty="0">
                <a:solidFill>
                  <a:srgbClr val="CEBEDD"/>
                </a:solidFill>
              </a:rPr>
              <a:t>	</a:t>
            </a:r>
            <a:r>
              <a:rPr lang="en-US" sz="1200" dirty="0"/>
              <a:t>10</a:t>
            </a:r>
          </a:p>
          <a:p>
            <a:pPr>
              <a:tabLst>
                <a:tab pos="4129088" algn="l"/>
              </a:tabLst>
            </a:pPr>
            <a:endParaRPr lang="en-US" sz="500" dirty="0"/>
          </a:p>
          <a:p>
            <a:pPr>
              <a:tabLst>
                <a:tab pos="4129088" algn="l"/>
              </a:tabLst>
            </a:pPr>
            <a:endParaRPr lang="en-US" sz="300" dirty="0"/>
          </a:p>
          <a:p>
            <a:pPr marL="171450" indent="-171450">
              <a:lnSpc>
                <a:spcPts val="1180"/>
              </a:lnSpc>
              <a:buClr>
                <a:srgbClr val="69BCAC"/>
              </a:buClr>
              <a:buFont typeface="Arial" panose="020B0604020202020204" pitchFamily="34" charset="0"/>
              <a:buChar char="•"/>
              <a:tabLst>
                <a:tab pos="171450" algn="l"/>
                <a:tab pos="4129088" algn="l"/>
              </a:tabLst>
            </a:pPr>
            <a:r>
              <a:rPr lang="en-US" sz="1050" dirty="0"/>
              <a:t>Learning Outcomes	10</a:t>
            </a:r>
          </a:p>
          <a:p>
            <a:pPr marL="171450" lvl="0" indent="-171450">
              <a:lnSpc>
                <a:spcPts val="1180"/>
              </a:lnSpc>
              <a:buClr>
                <a:srgbClr val="69BCAC"/>
              </a:buClr>
              <a:buFont typeface="Arial" panose="020B0604020202020204" pitchFamily="34" charset="0"/>
              <a:buChar char="•"/>
              <a:tabLst>
                <a:tab pos="171450" algn="l"/>
                <a:tab pos="4129088" algn="l"/>
              </a:tabLst>
            </a:pPr>
            <a:r>
              <a:rPr lang="en-US" sz="1050" b="1" dirty="0"/>
              <a:t>Activity 1_Level Basic</a:t>
            </a:r>
            <a:r>
              <a:rPr lang="en-US" sz="1050" dirty="0"/>
              <a:t>	11</a:t>
            </a:r>
          </a:p>
          <a:p>
            <a:pPr marL="171450" lvl="0" indent="-171450">
              <a:lnSpc>
                <a:spcPts val="1180"/>
              </a:lnSpc>
              <a:buClr>
                <a:srgbClr val="69BCAC"/>
              </a:buClr>
              <a:tabLst>
                <a:tab pos="171450" algn="l"/>
                <a:tab pos="4129088" algn="l"/>
              </a:tabLst>
            </a:pPr>
            <a:r>
              <a:rPr lang="en-US" sz="1050" dirty="0"/>
              <a:t>	Learn about the energy: fundamentals and sources</a:t>
            </a:r>
          </a:p>
          <a:p>
            <a:pPr marL="171450" lvl="0" indent="-171450">
              <a:lnSpc>
                <a:spcPts val="1180"/>
              </a:lnSpc>
              <a:buClr>
                <a:srgbClr val="69BCAC"/>
              </a:buClr>
              <a:buFont typeface="Arial" panose="020B0604020202020204" pitchFamily="34" charset="0"/>
              <a:buChar char="•"/>
              <a:tabLst>
                <a:tab pos="171450" algn="l"/>
                <a:tab pos="4129088" algn="l"/>
              </a:tabLst>
            </a:pPr>
            <a:r>
              <a:rPr lang="en-US" sz="1050" b="1" dirty="0"/>
              <a:t>Activity 2_Advance</a:t>
            </a:r>
            <a:r>
              <a:rPr lang="en-US" sz="1050" dirty="0"/>
              <a:t>	12</a:t>
            </a:r>
          </a:p>
          <a:p>
            <a:pPr lvl="0">
              <a:lnSpc>
                <a:spcPts val="1180"/>
              </a:lnSpc>
              <a:buClr>
                <a:srgbClr val="69BCAC"/>
              </a:buClr>
              <a:tabLst>
                <a:tab pos="171450" algn="l"/>
                <a:tab pos="4129088" algn="l"/>
              </a:tabLst>
            </a:pPr>
            <a:r>
              <a:rPr lang="en-US" sz="1050" dirty="0"/>
              <a:t>	Think about sustainability at extreme conditions</a:t>
            </a:r>
          </a:p>
          <a:p>
            <a:pPr marL="171450" lvl="0" indent="-171450">
              <a:lnSpc>
                <a:spcPts val="1180"/>
              </a:lnSpc>
              <a:buClr>
                <a:srgbClr val="69BCAC"/>
              </a:buClr>
              <a:buFont typeface="Arial" panose="020B0604020202020204" pitchFamily="34" charset="0"/>
              <a:buChar char="•"/>
              <a:tabLst>
                <a:tab pos="171450" algn="l"/>
                <a:tab pos="4129088" algn="l"/>
              </a:tabLst>
            </a:pPr>
            <a:r>
              <a:rPr lang="en-US" sz="1050" b="1" dirty="0"/>
              <a:t>Activity 3_Integrated Activity</a:t>
            </a:r>
            <a:r>
              <a:rPr lang="en-US" sz="1050" dirty="0"/>
              <a:t>	13</a:t>
            </a:r>
          </a:p>
          <a:p>
            <a:pPr lvl="0">
              <a:lnSpc>
                <a:spcPts val="1180"/>
              </a:lnSpc>
              <a:buClr>
                <a:srgbClr val="69BCAC"/>
              </a:buClr>
              <a:tabLst>
                <a:tab pos="171450" algn="l"/>
                <a:tab pos="4129088" algn="l"/>
              </a:tabLst>
            </a:pPr>
            <a:r>
              <a:rPr lang="en-US" sz="1050" dirty="0"/>
              <a:t>	Search, Think and Share about Energy Sources</a:t>
            </a:r>
          </a:p>
          <a:p>
            <a:pPr marL="171450" indent="-171450">
              <a:lnSpc>
                <a:spcPts val="1180"/>
              </a:lnSpc>
              <a:buClr>
                <a:srgbClr val="69BCAC"/>
              </a:buClr>
              <a:buFont typeface="Arial" panose="020B0604020202020204" pitchFamily="34" charset="0"/>
              <a:buChar char="•"/>
              <a:tabLst>
                <a:tab pos="171450" algn="l"/>
                <a:tab pos="4129088" algn="l"/>
              </a:tabLst>
            </a:pPr>
            <a:r>
              <a:rPr lang="en-US" sz="1050" dirty="0"/>
              <a:t>Direct References	14</a:t>
            </a:r>
          </a:p>
          <a:p>
            <a:pPr marL="171450" indent="-171450">
              <a:lnSpc>
                <a:spcPts val="1180"/>
              </a:lnSpc>
              <a:buClr>
                <a:srgbClr val="69BCAC"/>
              </a:buClr>
              <a:buFont typeface="Arial" panose="020B0604020202020204" pitchFamily="34" charset="0"/>
              <a:buChar char="•"/>
              <a:tabLst>
                <a:tab pos="4129088" algn="l"/>
              </a:tabLst>
            </a:pPr>
            <a:r>
              <a:rPr lang="en-US" sz="1050" dirty="0"/>
              <a:t>Level I Assessment - Basic	15</a:t>
            </a:r>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a:p>
            <a:pPr>
              <a:tabLst>
                <a:tab pos="4129088" algn="l"/>
              </a:tabLst>
            </a:pPr>
            <a:endParaRPr lang="en-US" dirty="0"/>
          </a:p>
        </p:txBody>
      </p:sp>
      <p:sp>
        <p:nvSpPr>
          <p:cNvPr id="66" name="Text Placeholder 3">
            <a:extLst>
              <a:ext uri="{FF2B5EF4-FFF2-40B4-BE49-F238E27FC236}">
                <a16:creationId xmlns:a16="http://schemas.microsoft.com/office/drawing/2014/main" id="{700F7A9D-DE51-6B9D-8D5B-F0AFE4410153}"/>
              </a:ext>
            </a:extLst>
          </p:cNvPr>
          <p:cNvSpPr txBox="1">
            <a:spLocks/>
          </p:cNvSpPr>
          <p:nvPr/>
        </p:nvSpPr>
        <p:spPr>
          <a:xfrm>
            <a:off x="1953571" y="492982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dirty="0">
                <a:solidFill>
                  <a:srgbClr val="0E6E61"/>
                </a:solidFill>
              </a:rPr>
              <a:t>03</a:t>
            </a:r>
          </a:p>
        </p:txBody>
      </p:sp>
      <p:sp>
        <p:nvSpPr>
          <p:cNvPr id="67" name="Text Placeholder 4">
            <a:extLst>
              <a:ext uri="{FF2B5EF4-FFF2-40B4-BE49-F238E27FC236}">
                <a16:creationId xmlns:a16="http://schemas.microsoft.com/office/drawing/2014/main" id="{DC1916C2-3322-C85D-B514-35ABDFE4DAE4}"/>
              </a:ext>
            </a:extLst>
          </p:cNvPr>
          <p:cNvSpPr txBox="1">
            <a:spLocks/>
          </p:cNvSpPr>
          <p:nvPr/>
        </p:nvSpPr>
        <p:spPr>
          <a:xfrm>
            <a:off x="2536367" y="4777913"/>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US" sz="1800" b="1" dirty="0">
                <a:solidFill>
                  <a:srgbClr val="B3A5C0"/>
                </a:solidFill>
              </a:rPr>
              <a:t>C02 Environmental Effects </a:t>
            </a:r>
          </a:p>
          <a:p>
            <a:pPr>
              <a:lnSpc>
                <a:spcPts val="1760"/>
              </a:lnSpc>
              <a:tabLst>
                <a:tab pos="4129088" algn="l"/>
              </a:tabLst>
            </a:pPr>
            <a:r>
              <a:rPr lang="en-US" sz="1800" b="1" dirty="0">
                <a:solidFill>
                  <a:srgbClr val="B3A5C0"/>
                </a:solidFill>
              </a:rPr>
              <a:t>of Transportation </a:t>
            </a:r>
            <a:r>
              <a:rPr lang="en-US" sz="1800" b="1" dirty="0"/>
              <a:t>	</a:t>
            </a:r>
            <a:r>
              <a:rPr lang="en-US" sz="1200" dirty="0"/>
              <a:t>16</a:t>
            </a:r>
          </a:p>
          <a:p>
            <a:pPr marL="171450" indent="-171450">
              <a:buFont typeface="Arial" panose="020B0604020202020204" pitchFamily="34" charset="0"/>
              <a:buChar char="•"/>
              <a:tabLst>
                <a:tab pos="4129088" algn="l"/>
              </a:tabLst>
            </a:pPr>
            <a:endParaRPr lang="en-US" sz="500" dirty="0"/>
          </a:p>
          <a:p>
            <a:pPr marL="171450" indent="-171450">
              <a:buFont typeface="Arial" panose="020B0604020202020204" pitchFamily="34" charset="0"/>
              <a:buChar char="•"/>
              <a:tabLst>
                <a:tab pos="4129088" algn="l"/>
              </a:tabLst>
            </a:pPr>
            <a:endParaRPr lang="en-US" sz="300" dirty="0"/>
          </a:p>
          <a:p>
            <a:pPr marL="171450" indent="-171450">
              <a:lnSpc>
                <a:spcPts val="1140"/>
              </a:lnSpc>
              <a:buClr>
                <a:srgbClr val="69BCAC"/>
              </a:buClr>
              <a:buFont typeface="Arial" panose="020B0604020202020204" pitchFamily="34" charset="0"/>
              <a:buChar char="•"/>
              <a:tabLst>
                <a:tab pos="171450" algn="l"/>
                <a:tab pos="4129088" algn="l"/>
              </a:tabLst>
            </a:pPr>
            <a:r>
              <a:rPr lang="en-US" sz="1050" dirty="0"/>
              <a:t>Learning Outcomes	16</a:t>
            </a:r>
          </a:p>
          <a:p>
            <a:pPr marL="171450" lvl="0" indent="-171450">
              <a:lnSpc>
                <a:spcPts val="1140"/>
              </a:lnSpc>
              <a:buClr>
                <a:srgbClr val="69BCAC"/>
              </a:buClr>
              <a:buFont typeface="Arial" panose="020B0604020202020204" pitchFamily="34" charset="0"/>
              <a:buChar char="•"/>
              <a:tabLst>
                <a:tab pos="171450" algn="l"/>
                <a:tab pos="4129088" algn="l"/>
              </a:tabLst>
            </a:pPr>
            <a:r>
              <a:rPr lang="en-US" sz="1050" b="1" dirty="0"/>
              <a:t>Activity 1_Level Basic</a:t>
            </a:r>
            <a:r>
              <a:rPr lang="en-US" sz="1050" dirty="0"/>
              <a:t>	17 </a:t>
            </a:r>
          </a:p>
          <a:p>
            <a:pPr marL="171450" lvl="0" indent="-171450">
              <a:lnSpc>
                <a:spcPts val="1140"/>
              </a:lnSpc>
              <a:buClr>
                <a:srgbClr val="69BCAC"/>
              </a:buClr>
              <a:tabLst>
                <a:tab pos="171450" algn="l"/>
                <a:tab pos="4129088" algn="l"/>
              </a:tabLst>
            </a:pPr>
            <a:r>
              <a:rPr lang="en-US" sz="1050" dirty="0"/>
              <a:t>	Learn about the effects of transportation</a:t>
            </a:r>
          </a:p>
          <a:p>
            <a:pPr marL="171450" lvl="0" indent="-171450">
              <a:lnSpc>
                <a:spcPts val="1140"/>
              </a:lnSpc>
              <a:buClr>
                <a:srgbClr val="69BCAC"/>
              </a:buClr>
              <a:buFont typeface="Arial" panose="020B0604020202020204" pitchFamily="34" charset="0"/>
              <a:buChar char="•"/>
              <a:tabLst>
                <a:tab pos="171450" algn="l"/>
                <a:tab pos="4129088" algn="l"/>
              </a:tabLst>
            </a:pPr>
            <a:r>
              <a:rPr lang="en-US" sz="1050" b="1" dirty="0"/>
              <a:t>Activity 2_Level Advance</a:t>
            </a:r>
            <a:r>
              <a:rPr lang="en-US" sz="1050" dirty="0"/>
              <a:t>	18</a:t>
            </a:r>
          </a:p>
          <a:p>
            <a:pPr lvl="0">
              <a:lnSpc>
                <a:spcPts val="1140"/>
              </a:lnSpc>
              <a:buClr>
                <a:srgbClr val="69BCAC"/>
              </a:buClr>
              <a:tabLst>
                <a:tab pos="171450" algn="l"/>
                <a:tab pos="4129088" algn="l"/>
              </a:tabLst>
            </a:pPr>
            <a:r>
              <a:rPr lang="en-US" sz="1050" dirty="0"/>
              <a:t>	Towards a cleaner and sustainable transport </a:t>
            </a:r>
          </a:p>
          <a:p>
            <a:pPr marL="171450" lvl="0" indent="-171450">
              <a:lnSpc>
                <a:spcPts val="1140"/>
              </a:lnSpc>
              <a:buClr>
                <a:srgbClr val="69BCAC"/>
              </a:buClr>
              <a:buFont typeface="Arial" panose="020B0604020202020204" pitchFamily="34" charset="0"/>
              <a:buChar char="•"/>
              <a:tabLst>
                <a:tab pos="171450" algn="l"/>
                <a:tab pos="4129088" algn="l"/>
              </a:tabLst>
            </a:pPr>
            <a:r>
              <a:rPr lang="en-US" sz="1050" b="1" dirty="0"/>
              <a:t>Activity 3_Integrated Activity</a:t>
            </a:r>
            <a:r>
              <a:rPr lang="en-US" sz="1050" dirty="0"/>
              <a:t>	19</a:t>
            </a:r>
          </a:p>
          <a:p>
            <a:pPr lvl="0">
              <a:lnSpc>
                <a:spcPts val="1140"/>
              </a:lnSpc>
              <a:buClr>
                <a:srgbClr val="69BCAC"/>
              </a:buClr>
              <a:tabLst>
                <a:tab pos="171450" algn="l"/>
                <a:tab pos="4129088" algn="l"/>
              </a:tabLst>
            </a:pPr>
            <a:r>
              <a:rPr lang="en-US" sz="1050" dirty="0"/>
              <a:t>	Rethinking a sustainable urban mobility system in the EU</a:t>
            </a:r>
          </a:p>
          <a:p>
            <a:pPr marL="171450" indent="-171450">
              <a:lnSpc>
                <a:spcPts val="1140"/>
              </a:lnSpc>
              <a:buClr>
                <a:srgbClr val="69BCAC"/>
              </a:buClr>
              <a:buFont typeface="Arial" panose="020B0604020202020204" pitchFamily="34" charset="0"/>
              <a:buChar char="•"/>
              <a:tabLst>
                <a:tab pos="171450" algn="l"/>
                <a:tab pos="4129088" algn="l"/>
              </a:tabLst>
            </a:pPr>
            <a:r>
              <a:rPr lang="en-US" sz="1050" dirty="0"/>
              <a:t>Applied teaching pedagogies	21</a:t>
            </a:r>
          </a:p>
          <a:p>
            <a:pPr marL="171450" indent="-171450">
              <a:lnSpc>
                <a:spcPts val="1140"/>
              </a:lnSpc>
              <a:buClr>
                <a:srgbClr val="69BCAC"/>
              </a:buClr>
              <a:buFont typeface="Arial" panose="020B0604020202020204" pitchFamily="34" charset="0"/>
              <a:buChar char="•"/>
              <a:tabLst>
                <a:tab pos="171450" algn="l"/>
                <a:tab pos="4129088" algn="l"/>
              </a:tabLst>
            </a:pPr>
            <a:r>
              <a:rPr lang="en-US" sz="1050" dirty="0"/>
              <a:t>Direct References	22</a:t>
            </a:r>
          </a:p>
          <a:p>
            <a:pPr marL="171450" indent="-171450">
              <a:lnSpc>
                <a:spcPts val="1140"/>
              </a:lnSpc>
              <a:buClr>
                <a:srgbClr val="69BCAC"/>
              </a:buClr>
              <a:buFont typeface="Arial" panose="020B0604020202020204" pitchFamily="34" charset="0"/>
              <a:buChar char="•"/>
              <a:tabLst>
                <a:tab pos="171450" algn="l"/>
                <a:tab pos="4129088" algn="l"/>
              </a:tabLst>
            </a:pPr>
            <a:r>
              <a:rPr lang="en-US" sz="1050" dirty="0"/>
              <a:t>Level I Assessment - Basic	23</a:t>
            </a:r>
            <a:endParaRPr lang="en-US" sz="1200" dirty="0"/>
          </a:p>
          <a:p>
            <a:pPr marL="171450" indent="-171450">
              <a:lnSpc>
                <a:spcPts val="1480"/>
              </a:lnSpc>
              <a:buClr>
                <a:srgbClr val="69BCAC"/>
              </a:buClr>
              <a:buFont typeface="Arial" panose="020B0604020202020204" pitchFamily="34" charset="0"/>
              <a:buChar char="•"/>
              <a:tabLst>
                <a:tab pos="4129088" algn="l"/>
              </a:tabLst>
            </a:pPr>
            <a:endParaRPr lang="en-US" sz="1200" dirty="0"/>
          </a:p>
          <a:p>
            <a:pPr marL="171450" indent="-171450">
              <a:lnSpc>
                <a:spcPts val="1480"/>
              </a:lnSpc>
              <a:buClr>
                <a:srgbClr val="69BCAC"/>
              </a:buClr>
              <a:buFont typeface="Arial" panose="020B0604020202020204" pitchFamily="34" charset="0"/>
              <a:buChar char="•"/>
              <a:tabLst>
                <a:tab pos="4129088" algn="l"/>
              </a:tabLst>
            </a:pPr>
            <a:endParaRPr lang="en-US" sz="1200" dirty="0"/>
          </a:p>
          <a:p>
            <a:pPr marL="285750" indent="-285750">
              <a:lnSpc>
                <a:spcPts val="1480"/>
              </a:lnSpc>
              <a:buClr>
                <a:srgbClr val="69BCAC"/>
              </a:buClr>
              <a:buFont typeface="Arial" panose="020B0604020202020204" pitchFamily="34" charset="0"/>
              <a:buChar char="•"/>
              <a:tabLst>
                <a:tab pos="4129088" algn="l"/>
              </a:tabLst>
            </a:pPr>
            <a:endParaRPr lang="en-US" dirty="0"/>
          </a:p>
          <a:p>
            <a:pPr marL="285750" indent="-285750">
              <a:buFont typeface="Arial" panose="020B0604020202020204" pitchFamily="34" charset="0"/>
              <a:buChar char="•"/>
              <a:tabLst>
                <a:tab pos="4129088" algn="l"/>
              </a:tabLst>
            </a:pPr>
            <a:endParaRPr lang="en-US" dirty="0"/>
          </a:p>
          <a:p>
            <a:pPr marL="285750" indent="-285750">
              <a:buFont typeface="Arial" panose="020B0604020202020204" pitchFamily="34" charset="0"/>
              <a:buChar char="•"/>
              <a:tabLst>
                <a:tab pos="4129088" algn="l"/>
              </a:tabLst>
            </a:pPr>
            <a:endParaRPr lang="en-US" dirty="0"/>
          </a:p>
          <a:p>
            <a:pPr marL="285750" indent="-285750">
              <a:buFont typeface="Arial" panose="020B0604020202020204" pitchFamily="34" charset="0"/>
              <a:buChar char="•"/>
              <a:tabLst>
                <a:tab pos="4129088" algn="l"/>
              </a:tabLst>
            </a:pPr>
            <a:endParaRPr lang="en-US" dirty="0"/>
          </a:p>
          <a:p>
            <a:pPr marL="285750" indent="-285750">
              <a:buFont typeface="Arial" panose="020B0604020202020204" pitchFamily="34" charset="0"/>
              <a:buChar char="•"/>
              <a:tabLst>
                <a:tab pos="4129088" algn="l"/>
              </a:tabLst>
            </a:pPr>
            <a:endParaRPr lang="en-US" dirty="0"/>
          </a:p>
          <a:p>
            <a:pPr marL="285750" indent="-285750">
              <a:buFont typeface="Arial" panose="020B0604020202020204" pitchFamily="34" charset="0"/>
              <a:buChar char="•"/>
              <a:tabLst>
                <a:tab pos="4129088" algn="l"/>
              </a:tabLst>
            </a:pPr>
            <a:endParaRPr lang="en-US" dirty="0"/>
          </a:p>
        </p:txBody>
      </p:sp>
      <p:sp>
        <p:nvSpPr>
          <p:cNvPr id="78" name="Text Placeholder 3">
            <a:extLst>
              <a:ext uri="{FF2B5EF4-FFF2-40B4-BE49-F238E27FC236}">
                <a16:creationId xmlns:a16="http://schemas.microsoft.com/office/drawing/2014/main" id="{A17F635D-D472-CFA8-1BBD-2D2F615AD4FC}"/>
              </a:ext>
            </a:extLst>
          </p:cNvPr>
          <p:cNvSpPr txBox="1">
            <a:spLocks/>
          </p:cNvSpPr>
          <p:nvPr/>
        </p:nvSpPr>
        <p:spPr>
          <a:xfrm>
            <a:off x="1953571" y="721975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dirty="0">
                <a:solidFill>
                  <a:srgbClr val="0E6E61"/>
                </a:solidFill>
              </a:rPr>
              <a:t>04</a:t>
            </a:r>
          </a:p>
        </p:txBody>
      </p:sp>
      <p:sp>
        <p:nvSpPr>
          <p:cNvPr id="79" name="Text Placeholder 4">
            <a:extLst>
              <a:ext uri="{FF2B5EF4-FFF2-40B4-BE49-F238E27FC236}">
                <a16:creationId xmlns:a16="http://schemas.microsoft.com/office/drawing/2014/main" id="{0B54D8F4-6418-A062-E02F-3F15C2A16735}"/>
              </a:ext>
            </a:extLst>
          </p:cNvPr>
          <p:cNvSpPr txBox="1">
            <a:spLocks/>
          </p:cNvSpPr>
          <p:nvPr/>
        </p:nvSpPr>
        <p:spPr>
          <a:xfrm>
            <a:off x="2536367" y="7290266"/>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169863" algn="l"/>
                <a:tab pos="4087813" algn="l"/>
              </a:tabLst>
            </a:pPr>
            <a:r>
              <a:rPr lang="en-US" sz="1800" b="1" dirty="0">
                <a:solidFill>
                  <a:srgbClr val="B3A5C0"/>
                </a:solidFill>
              </a:rPr>
              <a:t>C03: Sustainable and Resilient </a:t>
            </a:r>
          </a:p>
          <a:p>
            <a:pPr>
              <a:lnSpc>
                <a:spcPts val="1760"/>
              </a:lnSpc>
              <a:tabLst>
                <a:tab pos="169863" algn="l"/>
                <a:tab pos="4087813" algn="l"/>
              </a:tabLst>
            </a:pPr>
            <a:r>
              <a:rPr lang="en-US" sz="1800" b="1" dirty="0">
                <a:solidFill>
                  <a:srgbClr val="B3A5C0"/>
                </a:solidFill>
              </a:rPr>
              <a:t>Infrastructures and Cities </a:t>
            </a:r>
            <a:r>
              <a:rPr lang="en-US" sz="1800" b="1" dirty="0"/>
              <a:t>	</a:t>
            </a:r>
            <a:r>
              <a:rPr lang="en-US" sz="1200" dirty="0"/>
              <a:t>24</a:t>
            </a:r>
          </a:p>
          <a:p>
            <a:pPr>
              <a:tabLst>
                <a:tab pos="169863" algn="l"/>
                <a:tab pos="4087813" algn="l"/>
              </a:tabLst>
            </a:pPr>
            <a:endParaRPr lang="en-US" sz="500" dirty="0"/>
          </a:p>
          <a:p>
            <a:pPr>
              <a:tabLst>
                <a:tab pos="169863" algn="l"/>
                <a:tab pos="4087813" algn="l"/>
              </a:tabLst>
            </a:pPr>
            <a:endParaRPr lang="en-US" sz="300" dirty="0"/>
          </a:p>
          <a:p>
            <a:pPr marL="177800" indent="-177800">
              <a:lnSpc>
                <a:spcPts val="1180"/>
              </a:lnSpc>
              <a:buClr>
                <a:srgbClr val="69BCAC"/>
              </a:buClr>
              <a:buFont typeface="Arial" panose="020B0604020202020204" pitchFamily="34" charset="0"/>
              <a:buChar char="•"/>
              <a:tabLst>
                <a:tab pos="169863" algn="l"/>
                <a:tab pos="4087813" algn="l"/>
              </a:tabLst>
            </a:pPr>
            <a:r>
              <a:rPr lang="en-US" sz="1050" dirty="0"/>
              <a:t>Learning Outcomes	24</a:t>
            </a:r>
          </a:p>
          <a:p>
            <a:pPr marL="177800" lvl="0" indent="-177800">
              <a:lnSpc>
                <a:spcPts val="1180"/>
              </a:lnSpc>
              <a:buClr>
                <a:srgbClr val="69BCAC"/>
              </a:buClr>
              <a:buFont typeface="Arial" panose="020B0604020202020204" pitchFamily="34" charset="0"/>
              <a:buChar char="•"/>
              <a:tabLst>
                <a:tab pos="169863" algn="l"/>
                <a:tab pos="4087813" algn="l"/>
              </a:tabLst>
            </a:pPr>
            <a:r>
              <a:rPr lang="en-US" sz="1050" b="1" dirty="0"/>
              <a:t>Activity 1_Level Basic</a:t>
            </a:r>
            <a:r>
              <a:rPr lang="en-US" sz="1050" dirty="0"/>
              <a:t>	26</a:t>
            </a:r>
          </a:p>
          <a:p>
            <a:pPr marL="177800" lvl="0" indent="-177800">
              <a:lnSpc>
                <a:spcPts val="1180"/>
              </a:lnSpc>
              <a:buClr>
                <a:srgbClr val="69BCAC"/>
              </a:buClr>
              <a:tabLst>
                <a:tab pos="169863" algn="l"/>
                <a:tab pos="4087813" algn="l"/>
              </a:tabLst>
            </a:pPr>
            <a:r>
              <a:rPr lang="en-US" sz="1050" dirty="0"/>
              <a:t>	</a:t>
            </a:r>
            <a:r>
              <a:rPr lang="en-GB" sz="1050" dirty="0"/>
              <a:t>Learn about the European Urban Agenda</a:t>
            </a:r>
          </a:p>
          <a:p>
            <a:pPr marL="177800" lvl="0" indent="-177800">
              <a:lnSpc>
                <a:spcPts val="1180"/>
              </a:lnSpc>
              <a:buClr>
                <a:srgbClr val="69BCAC"/>
              </a:buClr>
              <a:buFont typeface="Arial" panose="020B0604020202020204" pitchFamily="34" charset="0"/>
              <a:buChar char="•"/>
              <a:tabLst>
                <a:tab pos="169863" algn="l"/>
                <a:tab pos="4087813" algn="l"/>
              </a:tabLst>
            </a:pPr>
            <a:r>
              <a:rPr lang="en-US" sz="1050" b="1" dirty="0"/>
              <a:t>Activity 2_Level Advance</a:t>
            </a:r>
            <a:r>
              <a:rPr lang="en-US" sz="1050" dirty="0"/>
              <a:t>	28</a:t>
            </a:r>
          </a:p>
          <a:p>
            <a:pPr marL="177800" lvl="0" indent="-177800">
              <a:lnSpc>
                <a:spcPts val="1180"/>
              </a:lnSpc>
              <a:buClr>
                <a:srgbClr val="69BCAC"/>
              </a:buClr>
              <a:tabLst>
                <a:tab pos="169863" algn="l"/>
                <a:tab pos="4087813" algn="l"/>
              </a:tabLst>
            </a:pPr>
            <a:r>
              <a:rPr lang="en-US" sz="1050" dirty="0"/>
              <a:t>	</a:t>
            </a:r>
            <a:r>
              <a:rPr lang="en-GB" sz="1050" dirty="0"/>
              <a:t>Sustainable transformation of European cities</a:t>
            </a:r>
          </a:p>
          <a:p>
            <a:pPr marL="177800" lvl="0" indent="-177800">
              <a:lnSpc>
                <a:spcPts val="1180"/>
              </a:lnSpc>
              <a:buClr>
                <a:srgbClr val="69BCAC"/>
              </a:buClr>
              <a:buFont typeface="Arial" panose="020B0604020202020204" pitchFamily="34" charset="0"/>
              <a:buChar char="•"/>
              <a:tabLst>
                <a:tab pos="169863" algn="l"/>
                <a:tab pos="4087813" algn="l"/>
              </a:tabLst>
            </a:pPr>
            <a:r>
              <a:rPr lang="en-US" sz="1050" b="1" dirty="0"/>
              <a:t>Activity 3_Integrated Activity</a:t>
            </a:r>
            <a:r>
              <a:rPr lang="en-US" sz="1050" dirty="0"/>
              <a:t>	29 </a:t>
            </a:r>
          </a:p>
          <a:p>
            <a:pPr marL="177800" lvl="0" indent="-177800">
              <a:lnSpc>
                <a:spcPts val="1180"/>
              </a:lnSpc>
              <a:buClr>
                <a:srgbClr val="69BCAC"/>
              </a:buClr>
              <a:tabLst>
                <a:tab pos="169863" algn="l"/>
                <a:tab pos="4087813" algn="l"/>
              </a:tabLst>
            </a:pPr>
            <a:r>
              <a:rPr lang="en-US" sz="1050" dirty="0"/>
              <a:t>	</a:t>
            </a:r>
            <a:r>
              <a:rPr lang="en-GB" sz="1050" dirty="0"/>
              <a:t>Design of resilient infrastructures at the neighbourhood scale</a:t>
            </a:r>
          </a:p>
          <a:p>
            <a:pPr marL="177800" lvl="0" indent="-177800">
              <a:lnSpc>
                <a:spcPts val="1180"/>
              </a:lnSpc>
              <a:buClr>
                <a:srgbClr val="69BCAC"/>
              </a:buClr>
              <a:buFont typeface="Arial" panose="020B0604020202020204" pitchFamily="34" charset="0"/>
              <a:buChar char="•"/>
              <a:tabLst>
                <a:tab pos="169863" algn="l"/>
                <a:tab pos="4087813" algn="l"/>
              </a:tabLst>
            </a:pPr>
            <a:r>
              <a:rPr lang="en-US" sz="1050" dirty="0"/>
              <a:t>Applied teaching pedagogies	30</a:t>
            </a:r>
          </a:p>
          <a:p>
            <a:pPr marL="177800" indent="-177800">
              <a:lnSpc>
                <a:spcPts val="1180"/>
              </a:lnSpc>
              <a:buClr>
                <a:srgbClr val="69BCAC"/>
              </a:buClr>
              <a:buFont typeface="Arial" panose="020B0604020202020204" pitchFamily="34" charset="0"/>
              <a:buChar char="•"/>
              <a:tabLst>
                <a:tab pos="169863" algn="l"/>
                <a:tab pos="4087813" algn="l"/>
              </a:tabLst>
            </a:pPr>
            <a:r>
              <a:rPr lang="en-US" sz="1050" dirty="0"/>
              <a:t>Direct References	31</a:t>
            </a:r>
          </a:p>
          <a:p>
            <a:pPr marL="177800" indent="-177800">
              <a:lnSpc>
                <a:spcPts val="1180"/>
              </a:lnSpc>
              <a:buClr>
                <a:srgbClr val="69BCAC"/>
              </a:buClr>
              <a:buFont typeface="Arial" panose="020B0604020202020204" pitchFamily="34" charset="0"/>
              <a:buChar char="•"/>
              <a:tabLst>
                <a:tab pos="169863" algn="l"/>
                <a:tab pos="4087813" algn="l"/>
              </a:tabLst>
            </a:pPr>
            <a:r>
              <a:rPr lang="en-US" sz="1050" dirty="0"/>
              <a:t>Level I Assessment - Basic	33</a:t>
            </a:r>
            <a:endParaRPr lang="en-US" dirty="0"/>
          </a:p>
          <a:p>
            <a:pPr marL="177800" indent="-177800">
              <a:tabLst>
                <a:tab pos="169863" algn="l"/>
                <a:tab pos="4087813" algn="l"/>
              </a:tabLst>
            </a:pPr>
            <a:endParaRPr lang="en-US" dirty="0"/>
          </a:p>
          <a:p>
            <a:pPr>
              <a:tabLst>
                <a:tab pos="169863" algn="l"/>
                <a:tab pos="4087813" algn="l"/>
              </a:tabLst>
            </a:pPr>
            <a:endParaRPr lang="en-US" dirty="0"/>
          </a:p>
        </p:txBody>
      </p:sp>
      <p:cxnSp>
        <p:nvCxnSpPr>
          <p:cNvPr id="87" name="Straight Connector 86">
            <a:extLst>
              <a:ext uri="{FF2B5EF4-FFF2-40B4-BE49-F238E27FC236}">
                <a16:creationId xmlns:a16="http://schemas.microsoft.com/office/drawing/2014/main" id="{EFB76353-CF1C-0FD6-157F-37B058699ED9}"/>
              </a:ext>
            </a:extLst>
          </p:cNvPr>
          <p:cNvCxnSpPr>
            <a:cxnSpLocks/>
          </p:cNvCxnSpPr>
          <p:nvPr/>
        </p:nvCxnSpPr>
        <p:spPr>
          <a:xfrm>
            <a:off x="1937712" y="1231236"/>
            <a:ext cx="5256000"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E6D88A0-F739-3956-A30B-CCA41D9D6C55}"/>
              </a:ext>
            </a:extLst>
          </p:cNvPr>
          <p:cNvCxnSpPr>
            <a:cxnSpLocks/>
          </p:cNvCxnSpPr>
          <p:nvPr/>
        </p:nvCxnSpPr>
        <p:spPr>
          <a:xfrm>
            <a:off x="1937712" y="3059673"/>
            <a:ext cx="5256000"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A7AD7BE-B90C-63E7-D139-38B06DEFB2D5}"/>
              </a:ext>
            </a:extLst>
          </p:cNvPr>
          <p:cNvCxnSpPr>
            <a:cxnSpLocks/>
          </p:cNvCxnSpPr>
          <p:nvPr/>
        </p:nvCxnSpPr>
        <p:spPr>
          <a:xfrm>
            <a:off x="1926504" y="5337775"/>
            <a:ext cx="5256000"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6CF22DA4-2F05-27EA-03B1-FA229B845528}"/>
              </a:ext>
            </a:extLst>
          </p:cNvPr>
          <p:cNvCxnSpPr>
            <a:cxnSpLocks/>
          </p:cNvCxnSpPr>
          <p:nvPr/>
        </p:nvCxnSpPr>
        <p:spPr>
          <a:xfrm>
            <a:off x="1973783" y="7853278"/>
            <a:ext cx="5256000"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4C6FB5F-ED21-70FF-5DC7-147A215E873B}"/>
              </a:ext>
            </a:extLst>
          </p:cNvPr>
          <p:cNvGrpSpPr/>
          <p:nvPr/>
        </p:nvGrpSpPr>
        <p:grpSpPr>
          <a:xfrm>
            <a:off x="2601571" y="10007248"/>
            <a:ext cx="4313392" cy="335384"/>
            <a:chOff x="441152" y="6867141"/>
            <a:chExt cx="4848131" cy="376961"/>
          </a:xfrm>
        </p:grpSpPr>
        <p:pic>
          <p:nvPicPr>
            <p:cNvPr id="6" name="Picture 5">
              <a:extLst>
                <a:ext uri="{FF2B5EF4-FFF2-40B4-BE49-F238E27FC236}">
                  <a16:creationId xmlns:a16="http://schemas.microsoft.com/office/drawing/2014/main" id="{218294FD-9946-E520-B889-B41EBB64881E}"/>
                </a:ext>
              </a:extLst>
            </p:cNvPr>
            <p:cNvPicPr>
              <a:picLocks noChangeAspect="1"/>
            </p:cNvPicPr>
            <p:nvPr/>
          </p:nvPicPr>
          <p:blipFill>
            <a:blip r:embed="rId2"/>
            <a:stretch>
              <a:fillRect/>
            </a:stretch>
          </p:blipFill>
          <p:spPr>
            <a:xfrm>
              <a:off x="441152" y="6898511"/>
              <a:ext cx="1552020" cy="345591"/>
            </a:xfrm>
            <a:prstGeom prst="rect">
              <a:avLst/>
            </a:prstGeom>
          </p:spPr>
        </p:pic>
        <p:sp>
          <p:nvSpPr>
            <p:cNvPr id="7" name="TextBox 6">
              <a:extLst>
                <a:ext uri="{FF2B5EF4-FFF2-40B4-BE49-F238E27FC236}">
                  <a16:creationId xmlns:a16="http://schemas.microsoft.com/office/drawing/2014/main" id="{92A6E9D9-6376-C1F3-F525-439BED5712F3}"/>
                </a:ext>
              </a:extLst>
            </p:cNvPr>
            <p:cNvSpPr txBox="1"/>
            <p:nvPr/>
          </p:nvSpPr>
          <p:spPr>
            <a:xfrm>
              <a:off x="1993170" y="6867141"/>
              <a:ext cx="3296113" cy="337283"/>
            </a:xfrm>
            <a:prstGeom prst="rect">
              <a:avLst/>
            </a:prstGeom>
            <a:noFill/>
          </p:spPr>
          <p:txBody>
            <a:bodyPr wrap="square">
              <a:spAutoFit/>
            </a:bodyPr>
            <a:lstStyle/>
            <a:p>
              <a:pPr algn="just"/>
              <a:r>
                <a:rPr lang="en-GB" sz="450" b="0" i="0" u="none" strike="noStrike" dirty="0">
                  <a:solidFill>
                    <a:srgbClr val="414141"/>
                  </a:solidFill>
                  <a:effectLst/>
                  <a:latin typeface="Calibri" panose="020F0502020204030204" pitchFamily="34" charset="0"/>
                  <a:cs typeface="Calibri" panose="020F050202020403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IE" sz="450" b="0" i="0" u="none" strike="noStrike" dirty="0">
                  <a:solidFill>
                    <a:srgbClr val="414141"/>
                  </a:solidFill>
                  <a:effectLst/>
                  <a:latin typeface="Calibri" panose="020F0502020204030204" pitchFamily="34" charset="0"/>
                  <a:cs typeface="Calibri" panose="020F0502020204030204" pitchFamily="34" charset="0"/>
                </a:rPr>
                <a:t>.</a:t>
              </a:r>
              <a:endParaRPr lang="en-US" sz="450" dirty="0">
                <a:latin typeface="Calibri" panose="020F0502020204030204" pitchFamily="34" charset="0"/>
                <a:cs typeface="Calibri" panose="020F0502020204030204" pitchFamily="34" charset="0"/>
              </a:endParaRPr>
            </a:p>
          </p:txBody>
        </p:sp>
      </p:grpSp>
      <p:pic>
        <p:nvPicPr>
          <p:cNvPr id="8" name="Picture 7">
            <a:extLst>
              <a:ext uri="{FF2B5EF4-FFF2-40B4-BE49-F238E27FC236}">
                <a16:creationId xmlns:a16="http://schemas.microsoft.com/office/drawing/2014/main" id="{0BCEC315-602A-DE37-8065-480BA441B6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1571" y="10521529"/>
            <a:ext cx="717362" cy="250987"/>
          </a:xfrm>
          <a:prstGeom prst="rect">
            <a:avLst/>
          </a:prstGeom>
          <a:noFill/>
          <a:extLst>
            <a:ext uri="{909E8E84-426E-40DD-AFC4-6F175D3DCCD1}">
              <a14:hiddenFill xmlns:a14="http://schemas.microsoft.com/office/drawing/2010/main">
                <a:solidFill>
                  <a:srgbClr val="FFFFFF"/>
                </a:solidFill>
              </a14:hiddenFill>
            </a:ext>
          </a:extLst>
        </p:spPr>
      </p:pic>
      <p:sp>
        <p:nvSpPr>
          <p:cNvPr id="9" name="Google Shape;112;p29">
            <a:extLst>
              <a:ext uri="{FF2B5EF4-FFF2-40B4-BE49-F238E27FC236}">
                <a16:creationId xmlns:a16="http://schemas.microsoft.com/office/drawing/2014/main" id="{1AB9781F-4F8D-75A3-A483-CBF8C714E534}"/>
              </a:ext>
            </a:extLst>
          </p:cNvPr>
          <p:cNvSpPr/>
          <p:nvPr/>
        </p:nvSpPr>
        <p:spPr>
          <a:xfrm>
            <a:off x="3982405" y="10505947"/>
            <a:ext cx="4295995" cy="215403"/>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282666"/>
              </a:buClr>
              <a:buSzPts val="800"/>
              <a:buFont typeface="Calibri"/>
              <a:buNone/>
            </a:pPr>
            <a:r>
              <a:rPr lang="en-GB" sz="700" b="0" i="0" dirty="0">
                <a:solidFill>
                  <a:schemeClr val="tx1">
                    <a:lumMod val="75000"/>
                    <a:lumOff val="25000"/>
                  </a:schemeClr>
                </a:solidFill>
                <a:latin typeface="Calibri"/>
                <a:ea typeface="Calibri"/>
                <a:cs typeface="Calibri"/>
                <a:sym typeface="Calibri"/>
              </a:rPr>
              <a:t>© 2023. </a:t>
            </a:r>
            <a:r>
              <a:rPr lang="en-GB" sz="700" dirty="0">
                <a:solidFill>
                  <a:schemeClr val="tx1">
                    <a:lumMod val="75000"/>
                    <a:lumOff val="25000"/>
                  </a:schemeClr>
                </a:solidFill>
                <a:latin typeface="Calibri"/>
                <a:ea typeface="Calibri"/>
                <a:cs typeface="Calibri"/>
                <a:sym typeface="Calibri"/>
              </a:rPr>
              <a:t>EESF</a:t>
            </a:r>
            <a:r>
              <a:rPr lang="en-GB" sz="700" b="0" i="0" dirty="0">
                <a:solidFill>
                  <a:schemeClr val="tx1">
                    <a:lumMod val="75000"/>
                    <a:lumOff val="25000"/>
                  </a:schemeClr>
                </a:solidFill>
                <a:latin typeface="Calibri"/>
                <a:ea typeface="Calibri"/>
                <a:cs typeface="Calibri"/>
                <a:sym typeface="Calibri"/>
              </a:rPr>
              <a:t> Project. This work is openly licensed via </a:t>
            </a:r>
            <a:r>
              <a:rPr lang="en-GB" sz="700" b="0" i="0" dirty="0">
                <a:solidFill>
                  <a:schemeClr val="tx1">
                    <a:lumMod val="75000"/>
                    <a:lumOff val="25000"/>
                  </a:schemeClr>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CC BY 4.0</a:t>
            </a:r>
            <a:r>
              <a:rPr lang="en-GB" sz="800" b="0" i="0" dirty="0">
                <a:solidFill>
                  <a:srgbClr val="282666"/>
                </a:solidFill>
                <a:latin typeface="Calibri"/>
                <a:ea typeface="Calibri"/>
                <a:cs typeface="Calibri"/>
                <a:sym typeface="Calibri"/>
              </a:rPr>
              <a:t>.</a:t>
            </a:r>
            <a:endParaRPr sz="800" b="0" i="0" dirty="0">
              <a:solidFill>
                <a:srgbClr val="282666"/>
              </a:solidFill>
              <a:latin typeface="Calibri"/>
              <a:ea typeface="Calibri"/>
              <a:cs typeface="Calibri"/>
              <a:sym typeface="Calibri"/>
            </a:endParaRPr>
          </a:p>
        </p:txBody>
      </p:sp>
    </p:spTree>
    <p:extLst>
      <p:ext uri="{BB962C8B-B14F-4D97-AF65-F5344CB8AC3E}">
        <p14:creationId xmlns:p14="http://schemas.microsoft.com/office/powerpoint/2010/main" val="324863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1"/>
        <p:cNvGrpSpPr/>
        <p:nvPr/>
      </p:nvGrpSpPr>
      <p:grpSpPr>
        <a:xfrm>
          <a:off x="0" y="0"/>
          <a:ext cx="0" cy="0"/>
          <a:chOff x="0" y="0"/>
          <a:chExt cx="0" cy="0"/>
        </a:xfrm>
      </p:grpSpPr>
      <p:grpSp>
        <p:nvGrpSpPr>
          <p:cNvPr id="9" name="Group 8">
            <a:extLst>
              <a:ext uri="{FF2B5EF4-FFF2-40B4-BE49-F238E27FC236}">
                <a16:creationId xmlns:a16="http://schemas.microsoft.com/office/drawing/2014/main" id="{3623951F-C18D-63FD-B1B3-420785865D7D}"/>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5E691311-243B-C187-3939-F77D582D08CA}"/>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92CF5BC2-238F-6FFD-AEEA-E155D8DA1F53}"/>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4D3D1C9B-4076-42BF-069B-3015A12173F0}"/>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D07F4649-FB53-8494-50A0-0613A0081DC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A840D891-E580-385B-6A23-2805FD60A1CB}"/>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FF720451-83C1-7D86-6C25-CEF5B419F5E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Google Shape;2361;p58">
            <a:extLst>
              <a:ext uri="{FF2B5EF4-FFF2-40B4-BE49-F238E27FC236}">
                <a16:creationId xmlns:a16="http://schemas.microsoft.com/office/drawing/2014/main" id="{C3E62D70-F360-6782-ACE6-5DA10F151001}"/>
              </a:ext>
            </a:extLst>
          </p:cNvPr>
          <p:cNvSpPr txBox="1"/>
          <p:nvPr/>
        </p:nvSpPr>
        <p:spPr>
          <a:xfrm>
            <a:off x="933112" y="1692473"/>
            <a:ext cx="4636260"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3_Integrated Activity</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Rethinking a sustainable urban mobility system in the EU</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cxnSp>
        <p:nvCxnSpPr>
          <p:cNvPr id="17" name="Straight Connector 16">
            <a:extLst>
              <a:ext uri="{FF2B5EF4-FFF2-40B4-BE49-F238E27FC236}">
                <a16:creationId xmlns:a16="http://schemas.microsoft.com/office/drawing/2014/main" id="{5F6ACED6-090A-8094-FC8A-674D0A5B6ADF}"/>
              </a:ext>
            </a:extLst>
          </p:cNvPr>
          <p:cNvCxnSpPr>
            <a:cxnSpLocks/>
          </p:cNvCxnSpPr>
          <p:nvPr/>
        </p:nvCxnSpPr>
        <p:spPr>
          <a:xfrm>
            <a:off x="2323264" y="312041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0" name="Google Shape;2362;p58">
            <a:extLst>
              <a:ext uri="{FF2B5EF4-FFF2-40B4-BE49-F238E27FC236}">
                <a16:creationId xmlns:a16="http://schemas.microsoft.com/office/drawing/2014/main" id="{0B7714A9-AE6F-2200-D78D-8B5FE90203F9}"/>
              </a:ext>
            </a:extLst>
          </p:cNvPr>
          <p:cNvSpPr txBox="1"/>
          <p:nvPr/>
        </p:nvSpPr>
        <p:spPr>
          <a:xfrm>
            <a:off x="933112" y="2798880"/>
            <a:ext cx="6122241" cy="5974727"/>
          </a:xfrm>
          <a:prstGeom prst="rect">
            <a:avLst/>
          </a:prstGeom>
          <a:noFill/>
          <a:ln>
            <a:noFill/>
          </a:ln>
        </p:spPr>
        <p:txBody>
          <a:bodyPr spcFirstLastPara="1" wrap="square" lIns="91425" tIns="45700" rIns="91425" bIns="45700" anchor="t" anchorCtr="0">
            <a:noAutofit/>
          </a:bodyPr>
          <a:lstStyle/>
          <a:p>
            <a:pPr marL="12700" marR="0" lvl="0" indent="0" algn="just" rtl="0">
              <a:lnSpc>
                <a:spcPts val="1280"/>
              </a:lnSpc>
              <a:spcBef>
                <a:spcPts val="0"/>
              </a:spcBef>
              <a:spcAft>
                <a:spcPts val="0"/>
              </a:spcAft>
              <a:buClr>
                <a:srgbClr val="1A3966"/>
              </a:buClr>
              <a:buSzPts val="1100"/>
              <a:buFont typeface="Arial"/>
              <a:buNone/>
            </a:pPr>
            <a:endParaRPr lang="en-GB" sz="16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rgbClr val="FFFFFF"/>
                </a:solidFill>
                <a:highlight>
                  <a:srgbClr val="0E6E61"/>
                </a:highlight>
                <a:latin typeface="Calibri" panose="020F0502020204030204" pitchFamily="34" charset="0"/>
                <a:ea typeface="Calibri"/>
                <a:cs typeface="Calibri" panose="020F0502020204030204" pitchFamily="34" charset="0"/>
                <a:sym typeface="Calibri"/>
              </a:rPr>
              <a:t> DESCRIPTION (60 to 90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6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r>
              <a:rPr lang="en-GB" sz="16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Development of the activity:</a:t>
            </a:r>
            <a:endParaRPr lang="en-GB" sz="1600" b="1" i="0" u="none" strike="noStrike" cap="none" noProof="0" dirty="0">
              <a:solidFill>
                <a:srgbClr val="0E6E61"/>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0: </a:t>
            </a:r>
            <a:r>
              <a:rPr lang="en-GB" sz="15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Make groups (5 min)</a:t>
            </a:r>
            <a:endParaRPr lang="en-GB" sz="15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groups should be of 4 students.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1: </a:t>
            </a:r>
            <a:r>
              <a:rPr lang="en-GB" sz="150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Problem Definition: Urban diagnosis (20 min)</a:t>
            </a:r>
            <a:endParaRPr lang="en-GB" sz="150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groups should choose one of the examples given and identify the main problems of the neighbourhood related to:</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Aircraft noise emissions.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Geographic conditions. (Mountainous area, high slopes. Few chances to underground transport. </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Old urban building. (narrow streets) 	</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Each group must prepare a brief visual diagnosis (schematic map or relationship diagram) that identifies the critical points.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2: </a:t>
            </a:r>
            <a:r>
              <a:rPr lang="en-GB" sz="15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Proposal of solutions (30 min)</a:t>
            </a:r>
            <a:endParaRPr lang="en-GB" sz="15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groups will design a sustainable urban mobility plan that includes: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Measures to reduce noise</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Calibri"/>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Measures to reduce Green House emissions</a:t>
            </a:r>
          </a:p>
          <a:p>
            <a:pPr marL="241300" marR="0" lvl="0" indent="-228600" rtl="0">
              <a:lnSpc>
                <a:spcPts val="1280"/>
              </a:lnSpc>
              <a:spcBef>
                <a:spcPts val="0"/>
              </a:spcBef>
              <a:spcAft>
                <a:spcPts val="0"/>
              </a:spcAft>
              <a:buClr>
                <a:srgbClr val="1A3966"/>
              </a:buClr>
              <a:buSzPts val="1100"/>
              <a:buFont typeface="Calibri"/>
              <a:buAutoNum type="arabicPeriod"/>
            </a:pP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Those are based on regulations, technologies, and policies establishments  (e.g. reducing road traffic and increasing the quality of public transport.)</a:t>
            </a:r>
            <a:r>
              <a:rPr lang="en-GB" sz="1150" dirty="0">
                <a:latin typeface="Calibri" panose="020F0502020204030204" pitchFamily="34" charset="0"/>
                <a:ea typeface="Calibri"/>
                <a:cs typeface="Calibri" panose="020F0502020204030204" pitchFamily="34" charset="0"/>
              </a:rPr>
              <a:t>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Evaluate the pros and cons of the solutions to ease the evaluation of the best proposal.</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3</a:t>
            </a:r>
            <a:r>
              <a:rPr lang="en-GB" sz="15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 Presentation and discussion (20 min)</a:t>
            </a:r>
            <a:endParaRPr lang="en-GB" sz="15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Each group will present their diagnosis and proposals followed by a short round of questions among classmates. It would be time for discussion.</a:t>
            </a:r>
          </a:p>
          <a:p>
            <a:pPr marL="12700" marR="0" lvl="0" indent="0"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Suggested evaluation criteria</a:t>
            </a:r>
          </a:p>
          <a:p>
            <a:pPr marL="12700" marR="0" lvl="0" indent="0" rtl="0">
              <a:lnSpc>
                <a:spcPts val="1280"/>
              </a:lnSpc>
              <a:spcBef>
                <a:spcPts val="0"/>
              </a:spcBef>
              <a:spcAft>
                <a:spcPts val="0"/>
              </a:spcAft>
              <a:buClr>
                <a:srgbClr val="1A3966"/>
              </a:buClr>
              <a:buSzPts val="1100"/>
              <a:buFont typeface="Arial"/>
              <a:buNone/>
            </a:pPr>
            <a:endParaRPr lang="en-GB" sz="15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Clarity and depth of problem definition.</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Originality and technical feasibility of the proposed solutions.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Ability to integrate different risks.</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241300" marR="0" lvl="0" indent="-228600" algn="just" rtl="0">
              <a:lnSpc>
                <a:spcPts val="1280"/>
              </a:lnSpc>
              <a:spcBef>
                <a:spcPts val="0"/>
              </a:spcBef>
              <a:spcAft>
                <a:spcPts val="0"/>
              </a:spcAft>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Clear visual presentation and solid argumentation.</a:t>
            </a:r>
            <a:endParaRPr lang="en-GB" sz="115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86"/>
        <p:cNvGrpSpPr/>
        <p:nvPr/>
      </p:nvGrpSpPr>
      <p:grpSpPr>
        <a:xfrm>
          <a:off x="0" y="0"/>
          <a:ext cx="0" cy="0"/>
          <a:chOff x="0" y="0"/>
          <a:chExt cx="0" cy="0"/>
        </a:xfrm>
      </p:grpSpPr>
      <p:grpSp>
        <p:nvGrpSpPr>
          <p:cNvPr id="2" name="Group 1">
            <a:extLst>
              <a:ext uri="{FF2B5EF4-FFF2-40B4-BE49-F238E27FC236}">
                <a16:creationId xmlns:a16="http://schemas.microsoft.com/office/drawing/2014/main" id="{CC6901C7-8A18-5A5B-0D15-1A79CDB82E57}"/>
              </a:ext>
            </a:extLst>
          </p:cNvPr>
          <p:cNvGrpSpPr/>
          <p:nvPr/>
        </p:nvGrpSpPr>
        <p:grpSpPr>
          <a:xfrm>
            <a:off x="591766" y="4588"/>
            <a:ext cx="7206111" cy="1687885"/>
            <a:chOff x="632678" y="4589"/>
            <a:chExt cx="7206111" cy="1687885"/>
          </a:xfrm>
        </p:grpSpPr>
        <p:grpSp>
          <p:nvGrpSpPr>
            <p:cNvPr id="3" name="Group 2">
              <a:extLst>
                <a:ext uri="{FF2B5EF4-FFF2-40B4-BE49-F238E27FC236}">
                  <a16:creationId xmlns:a16="http://schemas.microsoft.com/office/drawing/2014/main" id="{AAB1935D-B794-0E0D-EFA4-EC38E3104FA8}"/>
                </a:ext>
              </a:extLst>
            </p:cNvPr>
            <p:cNvGrpSpPr/>
            <p:nvPr/>
          </p:nvGrpSpPr>
          <p:grpSpPr>
            <a:xfrm>
              <a:off x="879243" y="4589"/>
              <a:ext cx="6959546" cy="1670099"/>
              <a:chOff x="1505149" y="-412626"/>
              <a:chExt cx="7631626" cy="1831381"/>
            </a:xfrm>
          </p:grpSpPr>
          <p:sp>
            <p:nvSpPr>
              <p:cNvPr id="7" name="Rectangle 107">
                <a:extLst>
                  <a:ext uri="{FF2B5EF4-FFF2-40B4-BE49-F238E27FC236}">
                    <a16:creationId xmlns:a16="http://schemas.microsoft.com/office/drawing/2014/main" id="{6743B856-DFB9-F82A-B00E-D40C9D9D01D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8" name="Text Placeholder 1">
                <a:extLst>
                  <a:ext uri="{FF2B5EF4-FFF2-40B4-BE49-F238E27FC236}">
                    <a16:creationId xmlns:a16="http://schemas.microsoft.com/office/drawing/2014/main" id="{42A510D9-45F0-D071-BC27-04E49681BCAF}"/>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4" name="Text Placeholder 32">
              <a:extLst>
                <a:ext uri="{FF2B5EF4-FFF2-40B4-BE49-F238E27FC236}">
                  <a16:creationId xmlns:a16="http://schemas.microsoft.com/office/drawing/2014/main" id="{40C10386-E4AD-3403-8937-0BD75CFE97E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5" name="Straight Connector 4">
              <a:extLst>
                <a:ext uri="{FF2B5EF4-FFF2-40B4-BE49-F238E27FC236}">
                  <a16:creationId xmlns:a16="http://schemas.microsoft.com/office/drawing/2014/main" id="{5E7B87FC-8D1C-CD92-3E88-00B038199305}"/>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6" name="Text Placeholder 32">
              <a:extLst>
                <a:ext uri="{FF2B5EF4-FFF2-40B4-BE49-F238E27FC236}">
                  <a16:creationId xmlns:a16="http://schemas.microsoft.com/office/drawing/2014/main" id="{AD0EC55E-888D-4B6F-679C-B1FDB90EDAE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21" name="Text Placeholder 4">
            <a:extLst>
              <a:ext uri="{FF2B5EF4-FFF2-40B4-BE49-F238E27FC236}">
                <a16:creationId xmlns:a16="http://schemas.microsoft.com/office/drawing/2014/main" id="{CC7FA3A0-BF55-BC91-48F4-D98030B25FF8}"/>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Applied teaching pedagogies:</a:t>
            </a:r>
          </a:p>
        </p:txBody>
      </p:sp>
      <p:sp>
        <p:nvSpPr>
          <p:cNvPr id="22" name="Text Placeholder 6">
            <a:extLst>
              <a:ext uri="{FF2B5EF4-FFF2-40B4-BE49-F238E27FC236}">
                <a16:creationId xmlns:a16="http://schemas.microsoft.com/office/drawing/2014/main" id="{C6FA637C-D1C3-AED3-4F62-5435ECCB53C7}"/>
              </a:ext>
            </a:extLst>
          </p:cNvPr>
          <p:cNvSpPr txBox="1">
            <a:spLocks/>
          </p:cNvSpPr>
          <p:nvPr/>
        </p:nvSpPr>
        <p:spPr>
          <a:xfrm>
            <a:off x="958043" y="2934447"/>
            <a:ext cx="6068373" cy="10974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dirty="0">
                <a:solidFill>
                  <a:srgbClr val="0E6E61"/>
                </a:solidFill>
                <a:latin typeface="Calibri" panose="020F0502020204030204" pitchFamily="34" charset="0"/>
                <a:cs typeface="Calibri" panose="020F0502020204030204" pitchFamily="34" charset="0"/>
              </a:rPr>
              <a:t>P01	</a:t>
            </a:r>
            <a:r>
              <a:rPr lang="en-GB" sz="1400" dirty="0">
                <a:latin typeface="Calibri" panose="020F0502020204030204" pitchFamily="34" charset="0"/>
                <a:cs typeface="Calibri" panose="020F0502020204030204" pitchFamily="34" charset="0"/>
              </a:rPr>
              <a:t>Problem-Based Learning (PBL)</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dirty="0">
                <a:solidFill>
                  <a:srgbClr val="0E6E61"/>
                </a:solidFill>
                <a:latin typeface="Calibri" panose="020F0502020204030204" pitchFamily="34" charset="0"/>
                <a:cs typeface="Calibri" panose="020F0502020204030204" pitchFamily="34" charset="0"/>
              </a:rPr>
              <a:t>P09	</a:t>
            </a:r>
            <a:r>
              <a:rPr lang="en-GB" sz="1400" dirty="0">
                <a:latin typeface="Calibri" panose="020F0502020204030204" pitchFamily="34" charset="0"/>
                <a:cs typeface="Calibri" panose="020F0502020204030204" pitchFamily="34" charset="0"/>
              </a:rPr>
              <a:t>Microlearning</a:t>
            </a:r>
          </a:p>
          <a:p>
            <a:pPr marL="449263" indent="-441325" algn="l">
              <a:lnSpc>
                <a:spcPts val="1280"/>
              </a:lnSpc>
              <a:tabLst>
                <a:tab pos="568325" algn="l"/>
                <a:tab pos="1597025" algn="l"/>
              </a:tabLst>
            </a:pPr>
            <a:endParaRPr lang="en-GB" sz="1400" noProof="0" dirty="0">
              <a:latin typeface="Calibri" panose="020F0502020204030204" pitchFamily="34" charset="0"/>
              <a:cs typeface="Calibri" panose="020F0502020204030204" pitchFamily="34" charset="0"/>
            </a:endParaRPr>
          </a:p>
        </p:txBody>
      </p:sp>
      <p:sp>
        <p:nvSpPr>
          <p:cNvPr id="23" name="Text Placeholder 6">
            <a:extLst>
              <a:ext uri="{FF2B5EF4-FFF2-40B4-BE49-F238E27FC236}">
                <a16:creationId xmlns:a16="http://schemas.microsoft.com/office/drawing/2014/main" id="{6C17EEF7-713C-7A59-9D94-F363ED7777B0}"/>
              </a:ext>
            </a:extLst>
          </p:cNvPr>
          <p:cNvSpPr txBox="1">
            <a:spLocks/>
          </p:cNvSpPr>
          <p:nvPr/>
        </p:nvSpPr>
        <p:spPr>
          <a:xfrm>
            <a:off x="931110" y="4793708"/>
            <a:ext cx="6068373" cy="110231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P02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Case-Based Learning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P05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Socratic Seminar / Debate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P09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Microlearning</a:t>
            </a:r>
          </a:p>
        </p:txBody>
      </p:sp>
      <p:sp>
        <p:nvSpPr>
          <p:cNvPr id="24" name="Text Placeholder 6">
            <a:extLst>
              <a:ext uri="{FF2B5EF4-FFF2-40B4-BE49-F238E27FC236}">
                <a16:creationId xmlns:a16="http://schemas.microsoft.com/office/drawing/2014/main" id="{7380EB3F-6700-F9BF-0151-02F420E4DF4B}"/>
              </a:ext>
            </a:extLst>
          </p:cNvPr>
          <p:cNvSpPr txBox="1">
            <a:spLocks/>
          </p:cNvSpPr>
          <p:nvPr/>
        </p:nvSpPr>
        <p:spPr>
          <a:xfrm>
            <a:off x="853600" y="6879228"/>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03P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Design Thinking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14P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Challenge-Based Learning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marR="0" lvl="0" indent="-441325" algn="l" rtl="0">
              <a:lnSpc>
                <a:spcPct val="91428"/>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16P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Project-Based Learning</a:t>
            </a:r>
            <a:endParaRPr lang="en-GB" sz="1400" b="0"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cxnSp>
        <p:nvCxnSpPr>
          <p:cNvPr id="25" name="Straight Connector 24">
            <a:extLst>
              <a:ext uri="{FF2B5EF4-FFF2-40B4-BE49-F238E27FC236}">
                <a16:creationId xmlns:a16="http://schemas.microsoft.com/office/drawing/2014/main" id="{6467B4A3-156E-2BD7-92A7-C8E0EFBB7F70}"/>
              </a:ext>
            </a:extLst>
          </p:cNvPr>
          <p:cNvCxnSpPr>
            <a:cxnSpLocks/>
          </p:cNvCxnSpPr>
          <p:nvPr/>
        </p:nvCxnSpPr>
        <p:spPr>
          <a:xfrm>
            <a:off x="2290522" y="2678018"/>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E44B353-7EED-AE70-5A9B-1802AB7B9AAC}"/>
              </a:ext>
            </a:extLst>
          </p:cNvPr>
          <p:cNvCxnSpPr>
            <a:cxnSpLocks/>
          </p:cNvCxnSpPr>
          <p:nvPr/>
        </p:nvCxnSpPr>
        <p:spPr>
          <a:xfrm>
            <a:off x="2317458" y="4542123"/>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D5A9247-333E-115A-20FD-863DCBC8C2BF}"/>
              </a:ext>
            </a:extLst>
          </p:cNvPr>
          <p:cNvCxnSpPr>
            <a:cxnSpLocks/>
          </p:cNvCxnSpPr>
          <p:nvPr/>
        </p:nvCxnSpPr>
        <p:spPr>
          <a:xfrm>
            <a:off x="2311188" y="6635865"/>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28" name="Text Placeholder 6">
            <a:extLst>
              <a:ext uri="{FF2B5EF4-FFF2-40B4-BE49-F238E27FC236}">
                <a16:creationId xmlns:a16="http://schemas.microsoft.com/office/drawing/2014/main" id="{B7659EC6-BB05-C6E8-6339-AE081C6032AF}"/>
              </a:ext>
            </a:extLst>
          </p:cNvPr>
          <p:cNvSpPr txBox="1">
            <a:spLocks/>
          </p:cNvSpPr>
          <p:nvPr/>
        </p:nvSpPr>
        <p:spPr>
          <a:xfrm>
            <a:off x="931110" y="2594307"/>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9" name="Text Placeholder 6">
            <a:extLst>
              <a:ext uri="{FF2B5EF4-FFF2-40B4-BE49-F238E27FC236}">
                <a16:creationId xmlns:a16="http://schemas.microsoft.com/office/drawing/2014/main" id="{2ECFBF23-15D4-E16E-8306-1CD909D7DEEC}"/>
              </a:ext>
            </a:extLst>
          </p:cNvPr>
          <p:cNvSpPr txBox="1">
            <a:spLocks/>
          </p:cNvSpPr>
          <p:nvPr/>
        </p:nvSpPr>
        <p:spPr>
          <a:xfrm>
            <a:off x="904177" y="4453568"/>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
        <p:nvSpPr>
          <p:cNvPr id="30" name="Text Placeholder 6">
            <a:extLst>
              <a:ext uri="{FF2B5EF4-FFF2-40B4-BE49-F238E27FC236}">
                <a16:creationId xmlns:a16="http://schemas.microsoft.com/office/drawing/2014/main" id="{96C69D32-2D02-0E65-9A9B-95AD0F5C3DDD}"/>
              </a:ext>
            </a:extLst>
          </p:cNvPr>
          <p:cNvSpPr txBox="1">
            <a:spLocks/>
          </p:cNvSpPr>
          <p:nvPr/>
        </p:nvSpPr>
        <p:spPr>
          <a:xfrm>
            <a:off x="826667" y="6539088"/>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05"/>
        <p:cNvGrpSpPr/>
        <p:nvPr/>
      </p:nvGrpSpPr>
      <p:grpSpPr>
        <a:xfrm>
          <a:off x="0" y="0"/>
          <a:ext cx="0" cy="0"/>
          <a:chOff x="0" y="0"/>
          <a:chExt cx="0" cy="0"/>
        </a:xfrm>
      </p:grpSpPr>
      <p:grpSp>
        <p:nvGrpSpPr>
          <p:cNvPr id="9" name="Group 8">
            <a:extLst>
              <a:ext uri="{FF2B5EF4-FFF2-40B4-BE49-F238E27FC236}">
                <a16:creationId xmlns:a16="http://schemas.microsoft.com/office/drawing/2014/main" id="{E21C74A3-EB1B-DAD7-1CC1-8CE6A7EAA5D2}"/>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69441332-F16D-D577-6716-3A0A042AC989}"/>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10BB3906-3451-70E9-27EB-3E20F10E99CA}"/>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D4373C3B-6F67-A3F6-BC06-25E63C8D3194}"/>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D7657411-EAB7-505F-5E9B-315615ED2E2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8A85E11E-980A-C770-9C43-A5BE9C261726}"/>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6DF1C975-14D4-4734-7B95-65709CFBF1A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Text Placeholder 4">
            <a:extLst>
              <a:ext uri="{FF2B5EF4-FFF2-40B4-BE49-F238E27FC236}">
                <a16:creationId xmlns:a16="http://schemas.microsoft.com/office/drawing/2014/main" id="{376A6137-2B97-1237-B68B-15626DF19505}"/>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Direct References:</a:t>
            </a:r>
          </a:p>
        </p:txBody>
      </p:sp>
      <p:cxnSp>
        <p:nvCxnSpPr>
          <p:cNvPr id="17" name="Straight Connector 16">
            <a:extLst>
              <a:ext uri="{FF2B5EF4-FFF2-40B4-BE49-F238E27FC236}">
                <a16:creationId xmlns:a16="http://schemas.microsoft.com/office/drawing/2014/main" id="{45B19617-6402-0376-D390-03B95AC308A9}"/>
              </a:ext>
            </a:extLst>
          </p:cNvPr>
          <p:cNvCxnSpPr>
            <a:cxnSpLocks/>
          </p:cNvCxnSpPr>
          <p:nvPr/>
        </p:nvCxnSpPr>
        <p:spPr>
          <a:xfrm>
            <a:off x="2348470" y="2651180"/>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6489D9E-31E0-633D-33E7-BE73E8C8D405}"/>
              </a:ext>
            </a:extLst>
          </p:cNvPr>
          <p:cNvCxnSpPr>
            <a:cxnSpLocks/>
          </p:cNvCxnSpPr>
          <p:nvPr/>
        </p:nvCxnSpPr>
        <p:spPr>
          <a:xfrm>
            <a:off x="2302189" y="432423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7C25B01-A87E-531A-C0BB-41393B71F84A}"/>
              </a:ext>
            </a:extLst>
          </p:cNvPr>
          <p:cNvCxnSpPr>
            <a:cxnSpLocks/>
          </p:cNvCxnSpPr>
          <p:nvPr/>
        </p:nvCxnSpPr>
        <p:spPr>
          <a:xfrm>
            <a:off x="2302189" y="713544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6C76541A-C1B2-2896-FD2E-818E4B564DBB}"/>
              </a:ext>
            </a:extLst>
          </p:cNvPr>
          <p:cNvSpPr txBox="1">
            <a:spLocks/>
          </p:cNvSpPr>
          <p:nvPr/>
        </p:nvSpPr>
        <p:spPr>
          <a:xfrm>
            <a:off x="933112" y="2475574"/>
            <a:ext cx="6122241" cy="580640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Transport and mobility”. The European Environmental agency. 10 </a:t>
            </a:r>
            <a:r>
              <a:rPr lang="en-GB" sz="1150" noProof="0" dirty="0" err="1">
                <a:latin typeface="Calibri" panose="020F0502020204030204" pitchFamily="34" charset="0"/>
                <a:cs typeface="Calibri" panose="020F0502020204030204" pitchFamily="34" charset="0"/>
              </a:rPr>
              <a:t>feb</a:t>
            </a:r>
            <a:r>
              <a:rPr lang="en-GB" sz="1150" noProof="0" dirty="0">
                <a:latin typeface="Calibri" panose="020F0502020204030204" pitchFamily="34" charset="0"/>
                <a:cs typeface="Calibri" panose="020F0502020204030204" pitchFamily="34" charset="0"/>
              </a:rPr>
              <a:t> 2025. </a:t>
            </a:r>
            <a:r>
              <a:rPr lang="en-GB" sz="1150" noProof="0" dirty="0">
                <a:solidFill>
                  <a:srgbClr val="B3A5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https://www.eea.europa.eu/en/topics/in-depth/transport-and-mobility?activeAccordion=4268d9b2-6e3b-409b-8b2a-b624c120090d</a:t>
            </a:r>
            <a:endParaRPr lang="en-GB" sz="1150" dirty="0">
              <a:solidFill>
                <a:srgbClr val="B3A5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ts val="1280"/>
              </a:lnSpc>
              <a:buClr>
                <a:srgbClr val="CEBEDD"/>
              </a:buCl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Communication From the Commission To The European Parliament, The European Council, The Council, The European Economic And Social Committee And The Committee Of The Regions. The European Green Deal.</a:t>
            </a:r>
          </a:p>
          <a:p>
            <a:pPr marL="184150" lvl="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Transport, health and environment. The World Health Organization. 29 June 2023 Vienna Declaration: building forward better by transforming to new, clean, safe, healthy and inclusive mobility and transport. </a:t>
            </a:r>
            <a:r>
              <a:rPr lang="en-GB" sz="1150" noProof="0" dirty="0">
                <a:solidFill>
                  <a:srgbClr val="B3A5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https://www.who.int/europe/publications/i/item/WHO-EURO-2022-5157-44920-63888</a:t>
            </a:r>
            <a:r>
              <a:rPr lang="en-GB" sz="1150" noProof="0" dirty="0">
                <a:solidFill>
                  <a:srgbClr val="B3A5C0"/>
                </a:solidFill>
                <a:latin typeface="Calibri" panose="020F0502020204030204" pitchFamily="34" charset="0"/>
                <a:cs typeface="Calibri" panose="020F0502020204030204" pitchFamily="34" charset="0"/>
              </a:rPr>
              <a:t> </a:t>
            </a:r>
          </a:p>
          <a:p>
            <a:pPr marL="184150" lvl="0" indent="-171450" algn="l">
              <a:lnSpc>
                <a:spcPts val="1280"/>
              </a:lnSpc>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Sustainable transport - European Commission.  </a:t>
            </a:r>
            <a:r>
              <a:rPr lang="en-GB" sz="1150" noProof="0" dirty="0">
                <a:solidFill>
                  <a:srgbClr val="B3A5C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https://transport.ec.europa.eu/transport-themes/sustainable-transport_en</a:t>
            </a:r>
            <a:endParaRPr lang="en-GB"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3FC2E0"/>
              </a:buClr>
              <a:buSzPct val="100000"/>
              <a:buFont typeface="Arial" panose="020B0604020202020204" pitchFamily="34" charset="0"/>
              <a:buChar char="•"/>
            </a:pPr>
            <a:endParaRPr lang="en-GB" sz="1150" dirty="0">
              <a:solidFill>
                <a:srgbClr val="3FC2E0"/>
              </a:solidFill>
              <a:latin typeface="Calibri" panose="020F0502020204030204" pitchFamily="34" charset="0"/>
              <a:cs typeface="Calibri" panose="020F0502020204030204" pitchFamily="34" charset="0"/>
            </a:endParaRPr>
          </a:p>
          <a:p>
            <a:pPr algn="l">
              <a:lnSpc>
                <a:spcPts val="1280"/>
              </a:lnSpc>
              <a:buClr>
                <a:srgbClr val="CEBEDD"/>
              </a:buCl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Case Studies: Successful Urban Mobility Initiatives | Urban Vibe Solutions </a:t>
            </a:r>
            <a:r>
              <a:rPr lang="en-IE" sz="1150" noProof="0" dirty="0">
                <a:solidFill>
                  <a:srgbClr val="B3A5C0"/>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https://urbanvibe-solutions.museglove.com/articles/case-studies-successful-urban-mobility</a:t>
            </a:r>
            <a:r>
              <a:rPr lang="en-IE" sz="1150" noProof="0" dirty="0">
                <a:solidFill>
                  <a:srgbClr val="B3A5C0"/>
                </a:solidFill>
                <a:latin typeface="Calibri" panose="020F0502020204030204" pitchFamily="34" charset="0"/>
                <a:cs typeface="Calibri" panose="020F0502020204030204" pitchFamily="34" charset="0"/>
              </a:rPr>
              <a:t>. </a:t>
            </a:r>
            <a:r>
              <a:rPr lang="en-IE" sz="1150" noProof="0" dirty="0">
                <a:latin typeface="Calibri" panose="020F0502020204030204" pitchFamily="34" charset="0"/>
                <a:cs typeface="Calibri" panose="020F0502020204030204" pitchFamily="34" charset="0"/>
              </a:rPr>
              <a:t>Accessed 13/05/2025.</a:t>
            </a:r>
          </a:p>
          <a:p>
            <a:pPr marL="184150" lvl="0" indent="-171450" algn="l">
              <a:lnSpc>
                <a:spcPts val="1280"/>
              </a:lnSpc>
              <a:buClr>
                <a:srgbClr val="B3A5C0"/>
              </a:buClr>
              <a:buSzPct val="100000"/>
              <a:buFont typeface="Arial" panose="020B0604020202020204" pitchFamily="34" charset="0"/>
              <a:buChar char="•"/>
            </a:pPr>
            <a:r>
              <a:rPr lang="en-IE" sz="1150" noProof="0" dirty="0" err="1">
                <a:latin typeface="Calibri" panose="020F0502020204030204" pitchFamily="34" charset="0"/>
                <a:cs typeface="Calibri" panose="020F0502020204030204" pitchFamily="34" charset="0"/>
              </a:rPr>
              <a:t>Canitez</a:t>
            </a:r>
            <a:r>
              <a:rPr lang="en-IE" sz="1150" noProof="0" dirty="0">
                <a:latin typeface="Calibri" panose="020F0502020204030204" pitchFamily="34" charset="0"/>
                <a:cs typeface="Calibri" panose="020F0502020204030204" pitchFamily="34" charset="0"/>
              </a:rPr>
              <a:t>, F., </a:t>
            </a:r>
            <a:r>
              <a:rPr lang="en-IE" sz="1150" noProof="0" dirty="0" err="1">
                <a:latin typeface="Calibri" panose="020F0502020204030204" pitchFamily="34" charset="0"/>
                <a:cs typeface="Calibri" panose="020F0502020204030204" pitchFamily="34" charset="0"/>
              </a:rPr>
              <a:t>Alpkokin</a:t>
            </a:r>
            <a:r>
              <a:rPr lang="en-IE" sz="1150" noProof="0" dirty="0">
                <a:latin typeface="Calibri" panose="020F0502020204030204" pitchFamily="34" charset="0"/>
                <a:cs typeface="Calibri" panose="020F0502020204030204" pitchFamily="34" charset="0"/>
              </a:rPr>
              <a:t>, P., &amp; </a:t>
            </a:r>
            <a:r>
              <a:rPr lang="en-IE" sz="1150" noProof="0" dirty="0" err="1">
                <a:latin typeface="Calibri" panose="020F0502020204030204" pitchFamily="34" charset="0"/>
                <a:cs typeface="Calibri" panose="020F0502020204030204" pitchFamily="34" charset="0"/>
              </a:rPr>
              <a:t>Kiremitci</a:t>
            </a:r>
            <a:r>
              <a:rPr lang="en-IE" sz="1150" noProof="0" dirty="0">
                <a:latin typeface="Calibri" panose="020F0502020204030204" pitchFamily="34" charset="0"/>
                <a:cs typeface="Calibri" panose="020F0502020204030204" pitchFamily="34" charset="0"/>
              </a:rPr>
              <a:t>, S. T. (2020). Sustainable urban mobility in Istanbul: Challenges and prospects. Case studies on transport policy, 8(4), 1148-1157.</a:t>
            </a:r>
          </a:p>
          <a:p>
            <a:pPr marL="184150" lvl="0" indent="-171450" algn="l">
              <a:lnSpc>
                <a:spcPts val="1280"/>
              </a:lnSpc>
              <a:buClr>
                <a:srgbClr val="B3A5C0"/>
              </a:buClr>
              <a:buSzPct val="100000"/>
              <a:buFont typeface="Arial" panose="020B0604020202020204" pitchFamily="34" charset="0"/>
              <a:buChar char="•"/>
            </a:pPr>
            <a:endParaRPr lang="en-IE" sz="1150" noProof="0" dirty="0">
              <a:latin typeface="Calibri" panose="020F0502020204030204" pitchFamily="34" charset="0"/>
              <a:cs typeface="Calibri" panose="020F0502020204030204" pitchFamily="34" charset="0"/>
            </a:endParaRPr>
          </a:p>
          <a:p>
            <a:pPr marL="184150" indent="-171450" algn="l">
              <a:lnSpc>
                <a:spcPts val="1280"/>
              </a:lnSpc>
              <a:buClr>
                <a:srgbClr val="3FC2E0"/>
              </a:buClr>
              <a:buSzPct val="100000"/>
              <a:buFont typeface="Arial" panose="020B0604020202020204" pitchFamily="34" charset="0"/>
              <a:buChar char="•"/>
            </a:pPr>
            <a:endParaRPr lang="en-GB" sz="1400" b="0" i="0" u="none" strike="noStrike" cap="none" noProof="0" dirty="0">
              <a:solidFill>
                <a:srgbClr val="1A3966"/>
              </a:solidFill>
              <a:latin typeface="Calibri"/>
              <a:ea typeface="Calibri"/>
              <a:cs typeface="Calibri"/>
              <a:sym typeface="Calibri"/>
            </a:endParaRPr>
          </a:p>
          <a:p>
            <a:pPr marL="184150" indent="-171450" algn="l">
              <a:lnSpc>
                <a:spcPts val="1280"/>
              </a:lnSpc>
              <a:buClr>
                <a:srgbClr val="3FC2E0"/>
              </a:buClr>
              <a:buSzPct val="100000"/>
              <a:buFont typeface="Arial" panose="020B0604020202020204" pitchFamily="34" charset="0"/>
              <a:buChar char="•"/>
            </a:pPr>
            <a:endParaRPr lang="en-GB" sz="1400" dirty="0">
              <a:solidFill>
                <a:srgbClr val="0070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6"/>
        <p:cNvGrpSpPr/>
        <p:nvPr/>
      </p:nvGrpSpPr>
      <p:grpSpPr>
        <a:xfrm>
          <a:off x="0" y="0"/>
          <a:ext cx="0" cy="0"/>
          <a:chOff x="0" y="0"/>
          <a:chExt cx="0" cy="0"/>
        </a:xfrm>
      </p:grpSpPr>
      <p:sp>
        <p:nvSpPr>
          <p:cNvPr id="2438" name="Google Shape;2438;p63"/>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9" name="Group 8">
            <a:extLst>
              <a:ext uri="{FF2B5EF4-FFF2-40B4-BE49-F238E27FC236}">
                <a16:creationId xmlns:a16="http://schemas.microsoft.com/office/drawing/2014/main" id="{30BF8C3C-E8B8-8750-BAE2-8D5A0932D198}"/>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678AF18F-7548-AA21-F661-19539C64EB03}"/>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2C735A44-8BB7-810E-92A9-5304B0ABCABD}"/>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85F3E050-7658-EEDE-DF88-E39A12C307DF}"/>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C02 Environmental Effects</a:t>
                </a:r>
              </a:p>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of Transportation </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B8AF9191-1581-1E80-5957-EC5EE970DF9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7E6EFAA1-82EF-1048-B721-5CC00B92CA1F}"/>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8437C102-E0E6-7EE9-D063-5A4D9C4882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Text Placeholder 4">
            <a:extLst>
              <a:ext uri="{FF2B5EF4-FFF2-40B4-BE49-F238E27FC236}">
                <a16:creationId xmlns:a16="http://schemas.microsoft.com/office/drawing/2014/main" id="{F3A0DFA0-4DA5-5135-541F-BE1778B21738}"/>
              </a:ext>
            </a:extLst>
          </p:cNvPr>
          <p:cNvSpPr txBox="1">
            <a:spLocks/>
          </p:cNvSpPr>
          <p:nvPr/>
        </p:nvSpPr>
        <p:spPr>
          <a:xfrm>
            <a:off x="879243" y="1579875"/>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F518A6C7-7BC1-7872-C1B1-C1D9852FD162}"/>
              </a:ext>
            </a:extLst>
          </p:cNvPr>
          <p:cNvCxnSpPr>
            <a:cxnSpLocks/>
          </p:cNvCxnSpPr>
          <p:nvPr/>
        </p:nvCxnSpPr>
        <p:spPr>
          <a:xfrm>
            <a:off x="2302189" y="2538582"/>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8" name="Text Placeholder 6">
            <a:extLst>
              <a:ext uri="{FF2B5EF4-FFF2-40B4-BE49-F238E27FC236}">
                <a16:creationId xmlns:a16="http://schemas.microsoft.com/office/drawing/2014/main" id="{FC329938-3A60-74CB-501B-260BC03DCC76}"/>
              </a:ext>
            </a:extLst>
          </p:cNvPr>
          <p:cNvSpPr txBox="1">
            <a:spLocks/>
          </p:cNvSpPr>
          <p:nvPr/>
        </p:nvSpPr>
        <p:spPr>
          <a:xfrm>
            <a:off x="879243" y="2430661"/>
            <a:ext cx="6122241" cy="834704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7188" indent="-349250" algn="l">
              <a:lnSpc>
                <a:spcPts val="1280"/>
              </a:lnSpc>
              <a:buClr>
                <a:srgbClr val="3FC2E0"/>
              </a:buClr>
              <a:buSzPct val="140000"/>
              <a:tabLst>
                <a:tab pos="347663"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357188" indent="-349250" algn="l">
              <a:lnSpc>
                <a:spcPts val="1280"/>
              </a:lnSpc>
              <a:buClr>
                <a:srgbClr val="3FC2E0"/>
              </a:buClr>
              <a:buSzPct val="140000"/>
              <a:tabLst>
                <a:tab pos="347663"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280"/>
              </a:lnSpc>
              <a:buClr>
                <a:srgbClr val="3FC2E0"/>
              </a:buClr>
              <a:buSzPct val="140000"/>
              <a:tabLst>
                <a:tab pos="347663" algn="l"/>
              </a:tabLst>
            </a:pPr>
            <a:endParaRPr lang="en-GB" sz="1600" b="1" noProof="0" dirty="0">
              <a:solidFill>
                <a:srgbClr val="B3A5C0"/>
              </a:solidFill>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580"/>
              </a:lnSpc>
              <a:buClr>
                <a:srgbClr val="3FC2E0"/>
              </a:buClr>
              <a:buSzPct val="140000"/>
              <a:tabLst>
                <a:tab pos="347663" algn="l"/>
              </a:tabLst>
            </a:pPr>
            <a:endParaRPr lang="en-GB" sz="1600" b="1" dirty="0">
              <a:solidFill>
                <a:srgbClr val="B3A5C0"/>
              </a:solidFill>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580"/>
              </a:lnSpc>
              <a:buClr>
                <a:srgbClr val="B3A5C0"/>
              </a:buClr>
              <a:buSzPct val="140000"/>
              <a:buFont typeface="+mj-lt"/>
              <a:buAutoNum type="arabicPeriod"/>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Select the negative effects on transports on                        environmental and health:</a:t>
            </a:r>
            <a:endParaRPr lang="en-GB" sz="1600" b="1" noProof="0" dirty="0">
              <a:solidFill>
                <a:srgbClr val="B3A5C0"/>
              </a:solidFill>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280"/>
              </a:lnSpc>
              <a:buClr>
                <a:srgbClr val="3FC2E0"/>
              </a:buClr>
              <a:buSzPct val="140000"/>
              <a:tabLst>
                <a:tab pos="347663" algn="l"/>
              </a:tabLst>
            </a:pPr>
            <a:endParaRPr lang="en-GB" noProof="0" dirty="0">
              <a:latin typeface="Calibri" panose="020F0502020204030204" pitchFamily="34" charset="0"/>
              <a:ea typeface="Calibri" panose="020F0502020204030204" pitchFamily="34" charset="0"/>
              <a:cs typeface="Calibri" panose="020F0502020204030204" pitchFamily="34" charset="0"/>
            </a:endParaRPr>
          </a:p>
          <a:p>
            <a:pPr marL="635000" lvl="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Air Pollution: </a:t>
            </a:r>
            <a:r>
              <a:rPr lang="en-IE" sz="1300" kern="100" dirty="0">
                <a:effectLst/>
                <a:latin typeface="Calibri" panose="020F0502020204030204" pitchFamily="34" charset="0"/>
                <a:ea typeface="Calibri" panose="020F0502020204030204" pitchFamily="34" charset="0"/>
                <a:cs typeface="Calibri" panose="020F0502020204030204" pitchFamily="34" charset="0"/>
              </a:rPr>
              <a:t>Transport is a major contributor to air pollution, releasing harmful substances like nitrogen oxides and particulate matter. (yes)</a:t>
            </a:r>
          </a:p>
          <a:p>
            <a:pPr marL="635000" lvl="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Economic growth: </a:t>
            </a:r>
            <a:r>
              <a:rPr lang="en-IE" sz="1300" kern="100" dirty="0">
                <a:effectLst/>
                <a:latin typeface="Calibri" panose="020F0502020204030204" pitchFamily="34" charset="0"/>
                <a:ea typeface="Calibri" panose="020F0502020204030204" pitchFamily="34" charset="0"/>
                <a:cs typeface="Calibri" panose="020F0502020204030204" pitchFamily="34" charset="0"/>
              </a:rPr>
              <a:t>transports allows the globalization effect (no)</a:t>
            </a:r>
          </a:p>
          <a:p>
            <a:pPr marL="635000" lvl="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Climate Change: </a:t>
            </a:r>
            <a:r>
              <a:rPr lang="en-IE" sz="1300" kern="100" dirty="0">
                <a:effectLst/>
                <a:latin typeface="Calibri" panose="020F0502020204030204" pitchFamily="34" charset="0"/>
                <a:ea typeface="Calibri" panose="020F0502020204030204" pitchFamily="34" charset="0"/>
                <a:cs typeface="Calibri" panose="020F0502020204030204" pitchFamily="34" charset="0"/>
              </a:rPr>
              <a:t>Vehicles emit greenhouse gases, particularly carbon dioxide, which accelerates global warming. (yes)</a:t>
            </a:r>
          </a:p>
          <a:p>
            <a:pPr marL="635000" lvl="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Education: Transports influences on the society allowing the communication of the local environments (no)</a:t>
            </a:r>
          </a:p>
          <a:p>
            <a:pPr marL="635000" lvl="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Noise Pollution: </a:t>
            </a:r>
            <a:r>
              <a:rPr lang="en-IE" sz="1300" kern="100" dirty="0">
                <a:effectLst/>
                <a:latin typeface="Calibri" panose="020F0502020204030204" pitchFamily="34" charset="0"/>
                <a:ea typeface="Calibri" panose="020F0502020204030204" pitchFamily="34" charset="0"/>
                <a:cs typeface="Calibri" panose="020F0502020204030204" pitchFamily="34" charset="0"/>
              </a:rPr>
              <a:t>High traffic levels increase noise pollution, affecting wildlife and human well-being. (yes) </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latin typeface="Calibri" panose="020F0502020204030204" pitchFamily="34" charset="0"/>
              <a:ea typeface="Calibri" panose="020F0502020204030204" pitchFamily="34" charset="0"/>
              <a:cs typeface="Calibri" panose="020F0502020204030204" pitchFamily="34" charset="0"/>
            </a:endParaRPr>
          </a:p>
          <a:p>
            <a:pPr marL="350838" lvl="0" indent="-342900" algn="l">
              <a:lnSpc>
                <a:spcPts val="1560"/>
              </a:lnSpc>
              <a:spcBef>
                <a:spcPts val="600"/>
              </a:spcBef>
              <a:buClr>
                <a:srgbClr val="B3A5C0"/>
              </a:buClr>
              <a:buSzPct val="140000"/>
              <a:buFont typeface="+mj-lt"/>
              <a:buAutoNum type="arabicPeriod" startAt="2"/>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Order the main contributors to Greenhouse Emissions:</a:t>
            </a: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latin typeface="Calibri" panose="020F0502020204030204" pitchFamily="34" charset="0"/>
              <a:ea typeface="Calibri" panose="020F0502020204030204" pitchFamily="34" charset="0"/>
              <a:cs typeface="Calibri" panose="020F0502020204030204" pitchFamily="34" charset="0"/>
            </a:endParaRPr>
          </a:p>
          <a:p>
            <a:pPr marL="63500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Air transport (3)</a:t>
            </a:r>
          </a:p>
          <a:p>
            <a:pPr marL="63500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Road Transport (1)</a:t>
            </a:r>
          </a:p>
          <a:p>
            <a:pPr marL="63500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Navigation(2)</a:t>
            </a:r>
          </a:p>
          <a:p>
            <a:pPr marL="635000" indent="-376238" algn="l">
              <a:lnSpc>
                <a:spcPts val="1560"/>
              </a:lnSpc>
              <a:spcBef>
                <a:spcPts val="600"/>
              </a:spcBef>
              <a:buClr>
                <a:srgbClr val="B3A5C0"/>
              </a:buClr>
              <a:buSzPct val="160000"/>
              <a:buFont typeface="Courier New" panose="02070309020205020404" pitchFamily="49" charset="0"/>
              <a:buChar char="o"/>
              <a:tabLst>
                <a:tab pos="347663" algn="l"/>
              </a:tabLst>
            </a:pPr>
            <a:r>
              <a:rPr lang="en-IE" sz="1300" b="1" kern="100" dirty="0">
                <a:effectLst/>
                <a:latin typeface="Calibri" panose="020F0502020204030204" pitchFamily="34" charset="0"/>
                <a:ea typeface="Calibri" panose="020F0502020204030204" pitchFamily="34" charset="0"/>
                <a:cs typeface="Calibri" panose="020F0502020204030204" pitchFamily="34" charset="0"/>
              </a:rPr>
              <a:t>Railway (4)</a:t>
            </a:r>
          </a:p>
          <a:p>
            <a:pPr marL="293688"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7188" lvl="0" indent="-349250" algn="l">
              <a:lnSpc>
                <a:spcPts val="1560"/>
              </a:lnSpc>
              <a:buClr>
                <a:srgbClr val="3FC2E0"/>
              </a:buClr>
              <a:buSzPct val="140000"/>
              <a:buFont typeface="Arial"/>
              <a:buAutoNum type="arabicPeriod"/>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52"/>
        <p:cNvGrpSpPr/>
        <p:nvPr/>
      </p:nvGrpSpPr>
      <p:grpSpPr>
        <a:xfrm>
          <a:off x="0" y="0"/>
          <a:ext cx="0" cy="0"/>
          <a:chOff x="0" y="0"/>
          <a:chExt cx="0" cy="0"/>
        </a:xfrm>
      </p:grpSpPr>
      <p:grpSp>
        <p:nvGrpSpPr>
          <p:cNvPr id="2475" name="Google Shape;2475;p65"/>
          <p:cNvGrpSpPr/>
          <p:nvPr/>
        </p:nvGrpSpPr>
        <p:grpSpPr>
          <a:xfrm>
            <a:off x="4066882" y="4563440"/>
            <a:ext cx="1786282" cy="1256967"/>
            <a:chOff x="1827537" y="1820718"/>
            <a:chExt cx="1786282" cy="1256967"/>
          </a:xfrm>
        </p:grpSpPr>
        <p:sp>
          <p:nvSpPr>
            <p:cNvPr id="2476" name="Google Shape;2476;p65"/>
            <p:cNvSpPr/>
            <p:nvPr/>
          </p:nvSpPr>
          <p:spPr>
            <a:xfrm>
              <a:off x="2263478" y="1820718"/>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477" name="Google Shape;2477;p65"/>
            <p:cNvSpPr txBox="1"/>
            <p:nvPr/>
          </p:nvSpPr>
          <p:spPr>
            <a:xfrm>
              <a:off x="1827537" y="2769908"/>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SYSTEMIC</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478" name="Google Shape;2478;p65"/>
            <p:cNvGrpSpPr/>
            <p:nvPr/>
          </p:nvGrpSpPr>
          <p:grpSpPr>
            <a:xfrm>
              <a:off x="2380944" y="1967311"/>
              <a:ext cx="612419" cy="610872"/>
              <a:chOff x="4422991" y="3660630"/>
              <a:chExt cx="1086135" cy="1083391"/>
            </a:xfrm>
          </p:grpSpPr>
          <p:sp>
            <p:nvSpPr>
              <p:cNvPr id="2479" name="Google Shape;2479;p65"/>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0" name="Google Shape;2480;p65"/>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1" name="Google Shape;2481;p65"/>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2" name="Google Shape;2482;p65"/>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3" name="Google Shape;2483;p65"/>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4" name="Google Shape;2484;p65"/>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5" name="Google Shape;2485;p65"/>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486" name="Google Shape;2486;p65"/>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nvGrpSpPr>
          <p:cNvPr id="2496" name="Google Shape;2496;p65"/>
          <p:cNvGrpSpPr/>
          <p:nvPr/>
        </p:nvGrpSpPr>
        <p:grpSpPr>
          <a:xfrm>
            <a:off x="5724872" y="7216980"/>
            <a:ext cx="1803631" cy="1269175"/>
            <a:chOff x="3799071" y="7179934"/>
            <a:chExt cx="1786282" cy="1256967"/>
          </a:xfrm>
        </p:grpSpPr>
        <p:sp>
          <p:nvSpPr>
            <p:cNvPr id="2497" name="Google Shape;2497;p65"/>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498" name="Google Shape;2498;p65"/>
            <p:cNvSpPr txBox="1"/>
            <p:nvPr/>
          </p:nvSpPr>
          <p:spPr>
            <a:xfrm>
              <a:off x="3799071" y="8129124"/>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DESIGN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499" name="Google Shape;2499;p65"/>
            <p:cNvGrpSpPr/>
            <p:nvPr/>
          </p:nvGrpSpPr>
          <p:grpSpPr>
            <a:xfrm>
              <a:off x="4413265" y="7356387"/>
              <a:ext cx="554989" cy="554445"/>
              <a:chOff x="10376768" y="2334933"/>
              <a:chExt cx="920484" cy="919581"/>
            </a:xfrm>
          </p:grpSpPr>
          <p:sp>
            <p:nvSpPr>
              <p:cNvPr id="2500" name="Google Shape;2500;p65"/>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501" name="Google Shape;2501;p65"/>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2502" name="Google Shape;2502;p65"/>
              <p:cNvGrpSpPr/>
              <p:nvPr/>
            </p:nvGrpSpPr>
            <p:grpSpPr>
              <a:xfrm>
                <a:off x="10376768" y="2334933"/>
                <a:ext cx="920484" cy="919581"/>
                <a:chOff x="10376768" y="2334933"/>
                <a:chExt cx="920484" cy="919581"/>
              </a:xfrm>
            </p:grpSpPr>
            <p:sp>
              <p:nvSpPr>
                <p:cNvPr id="2503" name="Google Shape;2503;p65"/>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504" name="Google Shape;2504;p65"/>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521" name="Google Shape;2521;p65"/>
          <p:cNvGrpSpPr/>
          <p:nvPr/>
        </p:nvGrpSpPr>
        <p:grpSpPr>
          <a:xfrm>
            <a:off x="2696999" y="4563440"/>
            <a:ext cx="1786282" cy="1256967"/>
            <a:chOff x="4548074" y="4869179"/>
            <a:chExt cx="1786282" cy="1256967"/>
          </a:xfrm>
        </p:grpSpPr>
        <p:sp>
          <p:nvSpPr>
            <p:cNvPr id="2522" name="Google Shape;2522;p65"/>
            <p:cNvSpPr/>
            <p:nvPr/>
          </p:nvSpPr>
          <p:spPr>
            <a:xfrm>
              <a:off x="4984015" y="486917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523" name="Google Shape;2523;p65"/>
            <p:cNvSpPr txBox="1"/>
            <p:nvPr/>
          </p:nvSpPr>
          <p:spPr>
            <a:xfrm>
              <a:off x="4548074" y="581836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PROBLME-SOLVING</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524" name="Google Shape;2524;p65"/>
            <p:cNvGrpSpPr/>
            <p:nvPr/>
          </p:nvGrpSpPr>
          <p:grpSpPr>
            <a:xfrm>
              <a:off x="5172325" y="5011055"/>
              <a:ext cx="590672" cy="622690"/>
              <a:chOff x="2351203" y="3814469"/>
              <a:chExt cx="3178926" cy="3351246"/>
            </a:xfrm>
          </p:grpSpPr>
          <p:sp>
            <p:nvSpPr>
              <p:cNvPr id="2525" name="Google Shape;2525;p65"/>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26" name="Google Shape;2526;p65"/>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27" name="Google Shape;2527;p65"/>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28" name="Google Shape;2528;p65"/>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29" name="Google Shape;2529;p65"/>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0" name="Google Shape;2530;p65"/>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1" name="Google Shape;2531;p65"/>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2" name="Google Shape;2532;p65"/>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3" name="Google Shape;2533;p65"/>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4" name="Google Shape;2534;p65"/>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5" name="Google Shape;2535;p65"/>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36" name="Google Shape;2536;p65"/>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537" name="Google Shape;2537;p65"/>
          <p:cNvGrpSpPr/>
          <p:nvPr/>
        </p:nvGrpSpPr>
        <p:grpSpPr>
          <a:xfrm>
            <a:off x="5267289" y="4563440"/>
            <a:ext cx="1786282" cy="1256967"/>
            <a:chOff x="2163898" y="5484039"/>
            <a:chExt cx="1786282" cy="1256967"/>
          </a:xfrm>
        </p:grpSpPr>
        <p:sp>
          <p:nvSpPr>
            <p:cNvPr id="2538" name="Google Shape;2538;p65"/>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539" name="Google Shape;2539;p65"/>
            <p:cNvSpPr txBox="1"/>
            <p:nvPr/>
          </p:nvSpPr>
          <p:spPr>
            <a:xfrm>
              <a:off x="2163898" y="6433229"/>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RESILIENCE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540" name="Google Shape;2540;p65"/>
            <p:cNvGrpSpPr/>
            <p:nvPr/>
          </p:nvGrpSpPr>
          <p:grpSpPr>
            <a:xfrm>
              <a:off x="2771285" y="5639099"/>
              <a:ext cx="599440" cy="666451"/>
              <a:chOff x="6676546" y="4796776"/>
              <a:chExt cx="776259" cy="863036"/>
            </a:xfrm>
          </p:grpSpPr>
          <p:sp>
            <p:nvSpPr>
              <p:cNvPr id="2541" name="Google Shape;2541;p65"/>
              <p:cNvSpPr/>
              <p:nvPr/>
            </p:nvSpPr>
            <p:spPr>
              <a:xfrm>
                <a:off x="7216349" y="4822382"/>
                <a:ext cx="109066" cy="141118"/>
              </a:xfrm>
              <a:custGeom>
                <a:avLst/>
                <a:gdLst/>
                <a:ahLst/>
                <a:cxnLst/>
                <a:rect l="l" t="t" r="r" b="b"/>
                <a:pathLst>
                  <a:path w="109066" h="141118" extrusionOk="0">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2" name="Google Shape;2542;p65"/>
              <p:cNvSpPr/>
              <p:nvPr/>
            </p:nvSpPr>
            <p:spPr>
              <a:xfrm>
                <a:off x="6803270" y="4822382"/>
                <a:ext cx="109343" cy="140833"/>
              </a:xfrm>
              <a:custGeom>
                <a:avLst/>
                <a:gdLst/>
                <a:ahLst/>
                <a:cxnLst/>
                <a:rect l="l" t="t" r="r" b="b"/>
                <a:pathLst>
                  <a:path w="109343" h="140833" extrusionOk="0">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3" name="Google Shape;2543;p65"/>
              <p:cNvSpPr/>
              <p:nvPr/>
            </p:nvSpPr>
            <p:spPr>
              <a:xfrm>
                <a:off x="7008232" y="4824658"/>
                <a:ext cx="109065" cy="168147"/>
              </a:xfrm>
              <a:custGeom>
                <a:avLst/>
                <a:gdLst/>
                <a:ahLst/>
                <a:cxnLst/>
                <a:rect l="l" t="t" r="r" b="b"/>
                <a:pathLst>
                  <a:path w="109065" h="168147" extrusionOk="0">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4" name="Google Shape;2544;p65"/>
              <p:cNvSpPr/>
              <p:nvPr/>
            </p:nvSpPr>
            <p:spPr>
              <a:xfrm>
                <a:off x="6984197" y="4796776"/>
                <a:ext cx="160336" cy="224414"/>
              </a:xfrm>
              <a:custGeom>
                <a:avLst/>
                <a:gdLst/>
                <a:ahLst/>
                <a:cxnLst/>
                <a:rect l="l" t="t" r="r" b="b"/>
                <a:pathLst>
                  <a:path w="160336" h="224414" extrusionOk="0">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5" name="Google Shape;2545;p65"/>
              <p:cNvSpPr/>
              <p:nvPr/>
            </p:nvSpPr>
            <p:spPr>
              <a:xfrm>
                <a:off x="7191398" y="4797060"/>
                <a:ext cx="159718" cy="191551"/>
              </a:xfrm>
              <a:custGeom>
                <a:avLst/>
                <a:gdLst/>
                <a:ahLst/>
                <a:cxnLst/>
                <a:rect l="l" t="t" r="r" b="b"/>
                <a:pathLst>
                  <a:path w="159718" h="191551" extrusionOk="0">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6" name="Google Shape;2546;p65"/>
              <p:cNvSpPr/>
              <p:nvPr/>
            </p:nvSpPr>
            <p:spPr>
              <a:xfrm>
                <a:off x="6777810" y="4797060"/>
                <a:ext cx="159761" cy="191551"/>
              </a:xfrm>
              <a:custGeom>
                <a:avLst/>
                <a:gdLst/>
                <a:ahLst/>
                <a:cxnLst/>
                <a:rect l="l" t="t" r="r" b="b"/>
                <a:pathLst>
                  <a:path w="159761" h="191551" extrusionOk="0">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7" name="Google Shape;2547;p65"/>
              <p:cNvSpPr/>
              <p:nvPr/>
            </p:nvSpPr>
            <p:spPr>
              <a:xfrm>
                <a:off x="6676546" y="5160952"/>
                <a:ext cx="776259" cy="498225"/>
              </a:xfrm>
              <a:custGeom>
                <a:avLst/>
                <a:gdLst/>
                <a:ahLst/>
                <a:cxnLst/>
                <a:rect l="l" t="t" r="r" b="b"/>
                <a:pathLst>
                  <a:path w="776259" h="498225" extrusionOk="0">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8" name="Google Shape;2548;p65"/>
              <p:cNvSpPr/>
              <p:nvPr/>
            </p:nvSpPr>
            <p:spPr>
              <a:xfrm>
                <a:off x="6681934" y="4998343"/>
                <a:ext cx="765250" cy="133296"/>
              </a:xfrm>
              <a:custGeom>
                <a:avLst/>
                <a:gdLst/>
                <a:ahLst/>
                <a:cxnLst/>
                <a:rect l="l" t="t" r="r" b="b"/>
                <a:pathLst>
                  <a:path w="765250" h="133296" extrusionOk="0">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49" name="Google Shape;2549;p65"/>
              <p:cNvSpPr/>
              <p:nvPr/>
            </p:nvSpPr>
            <p:spPr>
              <a:xfrm>
                <a:off x="7159505" y="5397767"/>
                <a:ext cx="168926" cy="262045"/>
              </a:xfrm>
              <a:custGeom>
                <a:avLst/>
                <a:gdLst/>
                <a:ahLst/>
                <a:cxnLst/>
                <a:rect l="l" t="t" r="r" b="b"/>
                <a:pathLst>
                  <a:path w="168926" h="262045" extrusionOk="0">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550" name="Google Shape;2550;p65"/>
              <p:cNvSpPr/>
              <p:nvPr/>
            </p:nvSpPr>
            <p:spPr>
              <a:xfrm>
                <a:off x="6702200" y="5188550"/>
                <a:ext cx="724569" cy="25321"/>
              </a:xfrm>
              <a:custGeom>
                <a:avLst/>
                <a:gdLst/>
                <a:ahLst/>
                <a:cxnLst/>
                <a:rect l="l" t="t" r="r" b="b"/>
                <a:pathLst>
                  <a:path w="724569" h="25321" extrusionOk="0">
                    <a:moveTo>
                      <a:pt x="0" y="0"/>
                    </a:moveTo>
                    <a:lnTo>
                      <a:pt x="724570" y="0"/>
                    </a:lnTo>
                    <a:lnTo>
                      <a:pt x="724570" y="25322"/>
                    </a:lnTo>
                    <a:lnTo>
                      <a:pt x="0" y="25322"/>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103" name="Google Shape;1268;p20"/>
          <p:cNvGrpSpPr/>
          <p:nvPr/>
        </p:nvGrpSpPr>
        <p:grpSpPr>
          <a:xfrm>
            <a:off x="2207954" y="7216980"/>
            <a:ext cx="1786282" cy="1256967"/>
            <a:chOff x="5509970" y="1881282"/>
            <a:chExt cx="1786282" cy="1256967"/>
          </a:xfrm>
        </p:grpSpPr>
        <p:sp>
          <p:nvSpPr>
            <p:cNvPr id="104" name="Google Shape;1269;p20"/>
            <p:cNvSpPr/>
            <p:nvPr/>
          </p:nvSpPr>
          <p:spPr>
            <a:xfrm>
              <a:off x="594591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105" name="Google Shape;1270;p20"/>
            <p:cNvSpPr txBox="1"/>
            <p:nvPr/>
          </p:nvSpPr>
          <p:spPr>
            <a:xfrm>
              <a:off x="550997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RISK </a:t>
              </a:r>
              <a:r>
                <a:rPr lang="en-GB" noProof="0" dirty="0">
                  <a:solidFill>
                    <a:srgbClr val="FF9300"/>
                  </a:solidFill>
                  <a:latin typeface="Calibri" panose="020F0502020204030204" pitchFamily="34" charset="0"/>
                  <a:ea typeface="Calibri"/>
                  <a:cs typeface="Calibri" panose="020F0502020204030204" pitchFamily="34" charset="0"/>
                  <a:sym typeface="Calibri"/>
                </a:rPr>
                <a:t>ASSESSMENT</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106" name="Google Shape;1271;p20"/>
            <p:cNvGrpSpPr/>
            <p:nvPr/>
          </p:nvGrpSpPr>
          <p:grpSpPr>
            <a:xfrm>
              <a:off x="6097332" y="2021739"/>
              <a:ext cx="593254" cy="594077"/>
              <a:chOff x="3556243" y="2121871"/>
              <a:chExt cx="698699" cy="699668"/>
            </a:xfrm>
          </p:grpSpPr>
          <p:sp>
            <p:nvSpPr>
              <p:cNvPr id="107" name="Google Shape;1272;p20"/>
              <p:cNvSpPr/>
              <p:nvPr/>
            </p:nvSpPr>
            <p:spPr>
              <a:xfrm>
                <a:off x="3556243" y="2121871"/>
                <a:ext cx="698699" cy="699668"/>
              </a:xfrm>
              <a:custGeom>
                <a:avLst/>
                <a:gdLst/>
                <a:ahLst/>
                <a:cxnLst/>
                <a:rect l="l" t="t" r="r" b="b"/>
                <a:pathLst>
                  <a:path w="698699" h="699668" extrusionOk="0">
                    <a:moveTo>
                      <a:pt x="645481" y="699486"/>
                    </a:moveTo>
                    <a:lnTo>
                      <a:pt x="627793" y="699486"/>
                    </a:lnTo>
                    <a:cubicBezTo>
                      <a:pt x="613570" y="695659"/>
                      <a:pt x="600258" y="690374"/>
                      <a:pt x="590229" y="679075"/>
                    </a:cubicBezTo>
                    <a:lnTo>
                      <a:pt x="486655" y="544214"/>
                    </a:lnTo>
                    <a:cubicBezTo>
                      <a:pt x="449639" y="571550"/>
                      <a:pt x="406240" y="592326"/>
                      <a:pt x="360835" y="600892"/>
                    </a:cubicBezTo>
                    <a:cubicBezTo>
                      <a:pt x="201098" y="631144"/>
                      <a:pt x="47379" y="532732"/>
                      <a:pt x="8174" y="376002"/>
                    </a:cubicBezTo>
                    <a:lnTo>
                      <a:pt x="515" y="335361"/>
                    </a:lnTo>
                    <a:cubicBezTo>
                      <a:pt x="1792" y="314585"/>
                      <a:pt x="-1126" y="291804"/>
                      <a:pt x="515" y="271211"/>
                    </a:cubicBezTo>
                    <a:cubicBezTo>
                      <a:pt x="11092" y="139812"/>
                      <a:pt x="122506" y="25362"/>
                      <a:pt x="251244" y="4222"/>
                    </a:cubicBezTo>
                    <a:cubicBezTo>
                      <a:pt x="464227" y="-30769"/>
                      <a:pt x="644204" y="157125"/>
                      <a:pt x="598982" y="368347"/>
                    </a:cubicBezTo>
                    <a:cubicBezTo>
                      <a:pt x="589682" y="411539"/>
                      <a:pt x="569806" y="452180"/>
                      <a:pt x="543730" y="487535"/>
                    </a:cubicBezTo>
                    <a:lnTo>
                      <a:pt x="677756" y="590504"/>
                    </a:lnTo>
                    <a:cubicBezTo>
                      <a:pt x="717508" y="624219"/>
                      <a:pt x="697267" y="693108"/>
                      <a:pt x="645663" y="699669"/>
                    </a:cubicBezTo>
                    <a:close/>
                    <a:moveTo>
                      <a:pt x="286437" y="24633"/>
                    </a:moveTo>
                    <a:cubicBezTo>
                      <a:pt x="69625" y="37573"/>
                      <a:pt x="-51636" y="285061"/>
                      <a:pt x="74184" y="463844"/>
                    </a:cubicBezTo>
                    <a:cubicBezTo>
                      <a:pt x="195081" y="635701"/>
                      <a:pt x="456933" y="618023"/>
                      <a:pt x="551754" y="430493"/>
                    </a:cubicBezTo>
                    <a:cubicBezTo>
                      <a:pt x="649128" y="237860"/>
                      <a:pt x="501061" y="11694"/>
                      <a:pt x="286437" y="24451"/>
                    </a:cubicBezTo>
                    <a:close/>
                    <a:moveTo>
                      <a:pt x="527501" y="505760"/>
                    </a:moveTo>
                    <a:lnTo>
                      <a:pt x="505073" y="529452"/>
                    </a:lnTo>
                    <a:lnTo>
                      <a:pt x="607917" y="663949"/>
                    </a:lnTo>
                    <a:cubicBezTo>
                      <a:pt x="645845" y="698940"/>
                      <a:pt x="697450" y="651191"/>
                      <a:pt x="665174" y="610733"/>
                    </a:cubicBezTo>
                    <a:lnTo>
                      <a:pt x="527501" y="50576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08" name="Google Shape;1273;p20"/>
              <p:cNvSpPr/>
              <p:nvPr/>
            </p:nvSpPr>
            <p:spPr>
              <a:xfrm>
                <a:off x="3599380" y="2168926"/>
                <a:ext cx="515719" cy="507452"/>
              </a:xfrm>
              <a:custGeom>
                <a:avLst/>
                <a:gdLst/>
                <a:ahLst/>
                <a:cxnLst/>
                <a:rect l="l" t="t" r="r" b="b"/>
                <a:pathLst>
                  <a:path w="515719" h="507452" extrusionOk="0">
                    <a:moveTo>
                      <a:pt x="210478" y="27149"/>
                    </a:moveTo>
                    <a:cubicBezTo>
                      <a:pt x="207560" y="30248"/>
                      <a:pt x="179843" y="37720"/>
                      <a:pt x="172731" y="40635"/>
                    </a:cubicBezTo>
                    <a:cubicBezTo>
                      <a:pt x="595" y="108977"/>
                      <a:pt x="-24569" y="346078"/>
                      <a:pt x="129515" y="449411"/>
                    </a:cubicBezTo>
                    <a:cubicBezTo>
                      <a:pt x="265911" y="541080"/>
                      <a:pt x="453183" y="465995"/>
                      <a:pt x="487100" y="305802"/>
                    </a:cubicBezTo>
                    <a:cubicBezTo>
                      <a:pt x="516275" y="168389"/>
                      <a:pt x="422366" y="42458"/>
                      <a:pt x="285058" y="24962"/>
                    </a:cubicBezTo>
                    <a:cubicBezTo>
                      <a:pt x="277582" y="24051"/>
                      <a:pt x="260441" y="24598"/>
                      <a:pt x="254971" y="22411"/>
                    </a:cubicBezTo>
                    <a:cubicBezTo>
                      <a:pt x="244030" y="18037"/>
                      <a:pt x="246218" y="1635"/>
                      <a:pt x="260623" y="177"/>
                    </a:cubicBezTo>
                    <a:cubicBezTo>
                      <a:pt x="275029" y="-1281"/>
                      <a:pt x="319522" y="6556"/>
                      <a:pt x="339398" y="12934"/>
                    </a:cubicBezTo>
                    <a:cubicBezTo>
                      <a:pt x="496764" y="63963"/>
                      <a:pt x="564415" y="250217"/>
                      <a:pt x="477435" y="391639"/>
                    </a:cubicBezTo>
                    <a:cubicBezTo>
                      <a:pt x="390455" y="533061"/>
                      <a:pt x="155408" y="553837"/>
                      <a:pt x="50194" y="404396"/>
                    </a:cubicBezTo>
                    <a:cubicBezTo>
                      <a:pt x="-55021" y="254956"/>
                      <a:pt x="14453" y="72528"/>
                      <a:pt x="172367" y="15486"/>
                    </a:cubicBezTo>
                    <a:cubicBezTo>
                      <a:pt x="178567" y="13299"/>
                      <a:pt x="195160" y="7285"/>
                      <a:pt x="200813" y="7102"/>
                    </a:cubicBezTo>
                    <a:cubicBezTo>
                      <a:pt x="211207" y="6738"/>
                      <a:pt x="217589" y="19313"/>
                      <a:pt x="210478" y="2696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09" name="Google Shape;1274;p20"/>
              <p:cNvSpPr/>
              <p:nvPr/>
            </p:nvSpPr>
            <p:spPr>
              <a:xfrm>
                <a:off x="3696257" y="2251083"/>
                <a:ext cx="325748" cy="290528"/>
              </a:xfrm>
              <a:custGeom>
                <a:avLst/>
                <a:gdLst/>
                <a:ahLst/>
                <a:cxnLst/>
                <a:rect l="l" t="t" r="r" b="b"/>
                <a:pathLst>
                  <a:path w="325748" h="290528" extrusionOk="0">
                    <a:moveTo>
                      <a:pt x="157364" y="395"/>
                    </a:moveTo>
                    <a:cubicBezTo>
                      <a:pt x="169034" y="-1246"/>
                      <a:pt x="180157" y="2217"/>
                      <a:pt x="188363" y="10965"/>
                    </a:cubicBezTo>
                    <a:lnTo>
                      <a:pt x="320748" y="237313"/>
                    </a:lnTo>
                    <a:cubicBezTo>
                      <a:pt x="333512" y="259182"/>
                      <a:pt x="320748" y="288159"/>
                      <a:pt x="294854" y="290529"/>
                    </a:cubicBezTo>
                    <a:lnTo>
                      <a:pt x="31544" y="290529"/>
                    </a:lnTo>
                    <a:cubicBezTo>
                      <a:pt x="18050" y="290346"/>
                      <a:pt x="4921" y="278500"/>
                      <a:pt x="1456" y="265926"/>
                    </a:cubicBezTo>
                    <a:cubicBezTo>
                      <a:pt x="-2191" y="252257"/>
                      <a:pt x="1456" y="245332"/>
                      <a:pt x="7474" y="233486"/>
                    </a:cubicBezTo>
                    <a:cubicBezTo>
                      <a:pt x="44855" y="159859"/>
                      <a:pt x="95913" y="88783"/>
                      <a:pt x="134570" y="15339"/>
                    </a:cubicBezTo>
                    <a:cubicBezTo>
                      <a:pt x="139129" y="7502"/>
                      <a:pt x="148429" y="1306"/>
                      <a:pt x="157546" y="30"/>
                    </a:cubicBezTo>
                    <a:close/>
                    <a:moveTo>
                      <a:pt x="159917" y="23540"/>
                    </a:moveTo>
                    <a:cubicBezTo>
                      <a:pt x="157364" y="24086"/>
                      <a:pt x="154993" y="25909"/>
                      <a:pt x="153717" y="28278"/>
                    </a:cubicBezTo>
                    <a:cubicBezTo>
                      <a:pt x="115424" y="101541"/>
                      <a:pt x="65460" y="171705"/>
                      <a:pt x="27715" y="244785"/>
                    </a:cubicBezTo>
                    <a:cubicBezTo>
                      <a:pt x="23338" y="253168"/>
                      <a:pt x="19509" y="260276"/>
                      <a:pt x="29720" y="266472"/>
                    </a:cubicBezTo>
                    <a:lnTo>
                      <a:pt x="296313" y="266472"/>
                    </a:lnTo>
                    <a:cubicBezTo>
                      <a:pt x="302148" y="263556"/>
                      <a:pt x="303607" y="256084"/>
                      <a:pt x="301054" y="250070"/>
                    </a:cubicBezTo>
                    <a:lnTo>
                      <a:pt x="174505" y="32834"/>
                    </a:lnTo>
                    <a:cubicBezTo>
                      <a:pt x="170493" y="27002"/>
                      <a:pt x="168305" y="21535"/>
                      <a:pt x="159917" y="2335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0" name="Google Shape;1275;p20"/>
              <p:cNvSpPr/>
              <p:nvPr/>
            </p:nvSpPr>
            <p:spPr>
              <a:xfrm>
                <a:off x="4173454" y="2739712"/>
                <a:ext cx="34924" cy="35200"/>
              </a:xfrm>
              <a:custGeom>
                <a:avLst/>
                <a:gdLst/>
                <a:ahLst/>
                <a:cxnLst/>
                <a:rect l="l" t="t" r="r" b="b"/>
                <a:pathLst>
                  <a:path w="34924" h="35200" extrusionOk="0">
                    <a:moveTo>
                      <a:pt x="11494" y="182"/>
                    </a:moveTo>
                    <a:cubicBezTo>
                      <a:pt x="18424" y="-182"/>
                      <a:pt x="33923" y="14762"/>
                      <a:pt x="34835" y="21323"/>
                    </a:cubicBezTo>
                    <a:cubicBezTo>
                      <a:pt x="35747" y="27883"/>
                      <a:pt x="29547" y="35720"/>
                      <a:pt x="22253" y="35173"/>
                    </a:cubicBezTo>
                    <a:cubicBezTo>
                      <a:pt x="14959" y="34627"/>
                      <a:pt x="-358" y="18589"/>
                      <a:pt x="6" y="11481"/>
                    </a:cubicBezTo>
                    <a:cubicBezTo>
                      <a:pt x="371" y="4374"/>
                      <a:pt x="5477" y="365"/>
                      <a:pt x="11494"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1" name="Google Shape;1276;p20"/>
              <p:cNvSpPr/>
              <p:nvPr/>
            </p:nvSpPr>
            <p:spPr>
              <a:xfrm>
                <a:off x="3719620" y="2274266"/>
                <a:ext cx="278898" cy="243471"/>
              </a:xfrm>
              <a:custGeom>
                <a:avLst/>
                <a:gdLst/>
                <a:ahLst/>
                <a:cxnLst/>
                <a:rect l="l" t="t" r="r" b="b"/>
                <a:pathLst>
                  <a:path w="278898" h="243471" extrusionOk="0">
                    <a:moveTo>
                      <a:pt x="136555" y="357"/>
                    </a:moveTo>
                    <a:cubicBezTo>
                      <a:pt x="144943" y="-1466"/>
                      <a:pt x="147131" y="4002"/>
                      <a:pt x="151143" y="9833"/>
                    </a:cubicBezTo>
                    <a:lnTo>
                      <a:pt x="277692" y="227069"/>
                    </a:lnTo>
                    <a:cubicBezTo>
                      <a:pt x="280245" y="232901"/>
                      <a:pt x="278786" y="240373"/>
                      <a:pt x="272951" y="243471"/>
                    </a:cubicBezTo>
                    <a:lnTo>
                      <a:pt x="6358" y="243471"/>
                    </a:lnTo>
                    <a:cubicBezTo>
                      <a:pt x="-3671" y="237275"/>
                      <a:pt x="158" y="230167"/>
                      <a:pt x="4352" y="221784"/>
                    </a:cubicBezTo>
                    <a:cubicBezTo>
                      <a:pt x="41916" y="148704"/>
                      <a:pt x="92062" y="78540"/>
                      <a:pt x="130355" y="5277"/>
                    </a:cubicBezTo>
                    <a:cubicBezTo>
                      <a:pt x="131631" y="2908"/>
                      <a:pt x="134002" y="1086"/>
                      <a:pt x="136555" y="539"/>
                    </a:cubicBezTo>
                    <a:close/>
                    <a:moveTo>
                      <a:pt x="130537" y="159274"/>
                    </a:moveTo>
                    <a:cubicBezTo>
                      <a:pt x="135460" y="165106"/>
                      <a:pt x="148954" y="163284"/>
                      <a:pt x="150595" y="154900"/>
                    </a:cubicBezTo>
                    <a:lnTo>
                      <a:pt x="150595" y="67605"/>
                    </a:lnTo>
                    <a:cubicBezTo>
                      <a:pt x="149137" y="55395"/>
                      <a:pt x="129625" y="54119"/>
                      <a:pt x="127620" y="70521"/>
                    </a:cubicBezTo>
                    <a:cubicBezTo>
                      <a:pt x="125614" y="86923"/>
                      <a:pt x="125978" y="129751"/>
                      <a:pt x="127620" y="148157"/>
                    </a:cubicBezTo>
                    <a:cubicBezTo>
                      <a:pt x="127802" y="151255"/>
                      <a:pt x="128896" y="156905"/>
                      <a:pt x="130902" y="159274"/>
                    </a:cubicBezTo>
                    <a:close/>
                    <a:moveTo>
                      <a:pt x="135278" y="187340"/>
                    </a:moveTo>
                    <a:cubicBezTo>
                      <a:pt x="125796" y="189527"/>
                      <a:pt x="125614" y="208845"/>
                      <a:pt x="129625" y="215588"/>
                    </a:cubicBezTo>
                    <a:cubicBezTo>
                      <a:pt x="134549" y="223789"/>
                      <a:pt x="148225" y="222878"/>
                      <a:pt x="150413" y="213401"/>
                    </a:cubicBezTo>
                    <a:cubicBezTo>
                      <a:pt x="153148" y="201190"/>
                      <a:pt x="152054" y="183513"/>
                      <a:pt x="135278" y="18734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2" name="Google Shape;1277;p20"/>
              <p:cNvSpPr/>
              <p:nvPr/>
            </p:nvSpPr>
            <p:spPr>
              <a:xfrm>
                <a:off x="3845567" y="2332053"/>
                <a:ext cx="24465" cy="104883"/>
              </a:xfrm>
              <a:custGeom>
                <a:avLst/>
                <a:gdLst/>
                <a:ahLst/>
                <a:cxnLst/>
                <a:rect l="l" t="t" r="r" b="b"/>
                <a:pathLst>
                  <a:path w="24465" h="104883" extrusionOk="0">
                    <a:moveTo>
                      <a:pt x="4590" y="101488"/>
                    </a:moveTo>
                    <a:cubicBezTo>
                      <a:pt x="2584" y="99119"/>
                      <a:pt x="1672" y="93469"/>
                      <a:pt x="1307" y="90371"/>
                    </a:cubicBezTo>
                    <a:cubicBezTo>
                      <a:pt x="-151" y="71964"/>
                      <a:pt x="-699" y="30594"/>
                      <a:pt x="1307" y="12734"/>
                    </a:cubicBezTo>
                    <a:cubicBezTo>
                      <a:pt x="3313" y="-5126"/>
                      <a:pt x="22824" y="-2392"/>
                      <a:pt x="24466" y="9819"/>
                    </a:cubicBezTo>
                    <a:lnTo>
                      <a:pt x="24466" y="97114"/>
                    </a:lnTo>
                    <a:cubicBezTo>
                      <a:pt x="22824" y="105497"/>
                      <a:pt x="9331" y="107320"/>
                      <a:pt x="4407" y="10148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13" name="Google Shape;1278;p20"/>
              <p:cNvSpPr/>
              <p:nvPr/>
            </p:nvSpPr>
            <p:spPr>
              <a:xfrm>
                <a:off x="3846768" y="2461070"/>
                <a:ext cx="24413" cy="34444"/>
              </a:xfrm>
              <a:custGeom>
                <a:avLst/>
                <a:gdLst/>
                <a:ahLst/>
                <a:cxnLst/>
                <a:rect l="l" t="t" r="r" b="b"/>
                <a:pathLst>
                  <a:path w="24413" h="34444" extrusionOk="0">
                    <a:moveTo>
                      <a:pt x="8130" y="536"/>
                    </a:moveTo>
                    <a:cubicBezTo>
                      <a:pt x="24906" y="-3291"/>
                      <a:pt x="26000" y="14204"/>
                      <a:pt x="23265" y="26597"/>
                    </a:cubicBezTo>
                    <a:cubicBezTo>
                      <a:pt x="21077" y="36074"/>
                      <a:pt x="7400" y="37167"/>
                      <a:pt x="2477" y="28784"/>
                    </a:cubicBezTo>
                    <a:cubicBezTo>
                      <a:pt x="-1534" y="22041"/>
                      <a:pt x="-1352" y="2723"/>
                      <a:pt x="8130" y="53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114" name="Google Shape;1220;p20"/>
          <p:cNvGrpSpPr/>
          <p:nvPr/>
        </p:nvGrpSpPr>
        <p:grpSpPr>
          <a:xfrm>
            <a:off x="4552566" y="7216980"/>
            <a:ext cx="1786282" cy="1256967"/>
            <a:chOff x="3824530" y="1881282"/>
            <a:chExt cx="1786282" cy="1256967"/>
          </a:xfrm>
        </p:grpSpPr>
        <p:sp>
          <p:nvSpPr>
            <p:cNvPr id="115" name="Google Shape;1221;p20"/>
            <p:cNvSpPr/>
            <p:nvPr/>
          </p:nvSpPr>
          <p:spPr>
            <a:xfrm>
              <a:off x="426047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116" name="Google Shape;1222;p20"/>
            <p:cNvSpPr txBox="1"/>
            <p:nvPr/>
          </p:nvSpPr>
          <p:spPr>
            <a:xfrm>
              <a:off x="382453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CONSTRUCTION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117" name="Google Shape;1223;p20"/>
            <p:cNvGrpSpPr/>
            <p:nvPr/>
          </p:nvGrpSpPr>
          <p:grpSpPr>
            <a:xfrm>
              <a:off x="4443413" y="2010187"/>
              <a:ext cx="549423" cy="632045"/>
              <a:chOff x="2744419" y="2036976"/>
              <a:chExt cx="607229" cy="698544"/>
            </a:xfrm>
          </p:grpSpPr>
          <p:grpSp>
            <p:nvGrpSpPr>
              <p:cNvPr id="118" name="Google Shape;1224;p20"/>
              <p:cNvGrpSpPr/>
              <p:nvPr/>
            </p:nvGrpSpPr>
            <p:grpSpPr>
              <a:xfrm>
                <a:off x="2755704" y="2124271"/>
                <a:ext cx="551785" cy="590473"/>
                <a:chOff x="2755704" y="2124271"/>
                <a:chExt cx="551785" cy="590473"/>
              </a:xfrm>
            </p:grpSpPr>
            <p:sp>
              <p:nvSpPr>
                <p:cNvPr id="123" name="Google Shape;1225;p20"/>
                <p:cNvSpPr/>
                <p:nvPr/>
              </p:nvSpPr>
              <p:spPr>
                <a:xfrm>
                  <a:off x="2755704" y="2142313"/>
                  <a:ext cx="551785" cy="34626"/>
                </a:xfrm>
                <a:custGeom>
                  <a:avLst/>
                  <a:gdLst/>
                  <a:ahLst/>
                  <a:cxnLst/>
                  <a:rect l="l" t="t" r="r" b="b"/>
                  <a:pathLst>
                    <a:path w="551785" h="34626" extrusionOk="0">
                      <a:moveTo>
                        <a:pt x="0" y="0"/>
                      </a:moveTo>
                      <a:lnTo>
                        <a:pt x="551785" y="0"/>
                      </a:lnTo>
                      <a:lnTo>
                        <a:pt x="551785" y="34627"/>
                      </a:lnTo>
                      <a:lnTo>
                        <a:pt x="0" y="3462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4" name="Google Shape;1226;p20"/>
                <p:cNvSpPr/>
                <p:nvPr/>
              </p:nvSpPr>
              <p:spPr>
                <a:xfrm>
                  <a:off x="2865295" y="2124271"/>
                  <a:ext cx="98285" cy="77636"/>
                </a:xfrm>
                <a:custGeom>
                  <a:avLst/>
                  <a:gdLst/>
                  <a:ahLst/>
                  <a:cxnLst/>
                  <a:rect l="l" t="t" r="r" b="b"/>
                  <a:pathLst>
                    <a:path w="98285" h="77636" extrusionOk="0">
                      <a:moveTo>
                        <a:pt x="0" y="77636"/>
                      </a:moveTo>
                      <a:lnTo>
                        <a:pt x="13858" y="0"/>
                      </a:lnTo>
                      <a:lnTo>
                        <a:pt x="84427" y="0"/>
                      </a:lnTo>
                      <a:lnTo>
                        <a:pt x="98286" y="77636"/>
                      </a:lnTo>
                      <a:lnTo>
                        <a:pt x="0" y="7763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5" name="Google Shape;1227;p20"/>
                <p:cNvSpPr/>
                <p:nvPr/>
              </p:nvSpPr>
              <p:spPr>
                <a:xfrm>
                  <a:off x="2850342" y="2686313"/>
                  <a:ext cx="128373" cy="28431"/>
                </a:xfrm>
                <a:custGeom>
                  <a:avLst/>
                  <a:gdLst/>
                  <a:ahLst/>
                  <a:cxnLst/>
                  <a:rect l="l" t="t" r="r" b="b"/>
                  <a:pathLst>
                    <a:path w="128373" h="28431" extrusionOk="0">
                      <a:moveTo>
                        <a:pt x="0" y="28431"/>
                      </a:moveTo>
                      <a:cubicBezTo>
                        <a:pt x="547" y="24057"/>
                        <a:pt x="6747" y="730"/>
                        <a:pt x="9117" y="1"/>
                      </a:cubicBezTo>
                      <a:lnTo>
                        <a:pt x="119438" y="1"/>
                      </a:lnTo>
                      <a:cubicBezTo>
                        <a:pt x="119438" y="-181"/>
                        <a:pt x="128373" y="28431"/>
                        <a:pt x="128373" y="28431"/>
                      </a:cubicBezTo>
                      <a:lnTo>
                        <a:pt x="0" y="2843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6" name="Google Shape;1228;p20"/>
                <p:cNvSpPr/>
                <p:nvPr/>
              </p:nvSpPr>
              <p:spPr>
                <a:xfrm>
                  <a:off x="2902129" y="2222319"/>
                  <a:ext cx="36834" cy="41005"/>
                </a:xfrm>
                <a:custGeom>
                  <a:avLst/>
                  <a:gdLst/>
                  <a:ahLst/>
                  <a:cxnLst/>
                  <a:rect l="l" t="t" r="r" b="b"/>
                  <a:pathLst>
                    <a:path w="36834" h="41005" extrusionOk="0">
                      <a:moveTo>
                        <a:pt x="36834" y="0"/>
                      </a:moveTo>
                      <a:lnTo>
                        <a:pt x="36834" y="41005"/>
                      </a:lnTo>
                      <a:lnTo>
                        <a:pt x="0" y="0"/>
                      </a:lnTo>
                      <a:lnTo>
                        <a:pt x="36834"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7" name="Google Shape;1229;p20"/>
                <p:cNvSpPr/>
                <p:nvPr/>
              </p:nvSpPr>
              <p:spPr>
                <a:xfrm>
                  <a:off x="2903588" y="2608496"/>
                  <a:ext cx="35375" cy="39664"/>
                </a:xfrm>
                <a:custGeom>
                  <a:avLst/>
                  <a:gdLst/>
                  <a:ahLst/>
                  <a:cxnLst/>
                  <a:rect l="l" t="t" r="r" b="b"/>
                  <a:pathLst>
                    <a:path w="35375" h="39664" extrusionOk="0">
                      <a:moveTo>
                        <a:pt x="35376" y="39547"/>
                      </a:moveTo>
                      <a:cubicBezTo>
                        <a:pt x="32640" y="40094"/>
                        <a:pt x="32823" y="38636"/>
                        <a:pt x="31546" y="37178"/>
                      </a:cubicBezTo>
                      <a:cubicBezTo>
                        <a:pt x="23523" y="28430"/>
                        <a:pt x="15135" y="19682"/>
                        <a:pt x="7476" y="10935"/>
                      </a:cubicBezTo>
                      <a:cubicBezTo>
                        <a:pt x="-182" y="2187"/>
                        <a:pt x="1094" y="3645"/>
                        <a:pt x="0" y="0"/>
                      </a:cubicBezTo>
                      <a:lnTo>
                        <a:pt x="33370" y="0"/>
                      </a:lnTo>
                      <a:lnTo>
                        <a:pt x="35376" y="2005"/>
                      </a:lnTo>
                      <a:lnTo>
                        <a:pt x="35376"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8" name="Google Shape;1230;p20"/>
                <p:cNvSpPr/>
                <p:nvPr/>
              </p:nvSpPr>
              <p:spPr>
                <a:xfrm>
                  <a:off x="2903406" y="2300137"/>
                  <a:ext cx="35557" cy="39795"/>
                </a:xfrm>
                <a:custGeom>
                  <a:avLst/>
                  <a:gdLst/>
                  <a:ahLst/>
                  <a:cxnLst/>
                  <a:rect l="l" t="t" r="r" b="b"/>
                  <a:pathLst>
                    <a:path w="35557" h="39795" extrusionOk="0">
                      <a:moveTo>
                        <a:pt x="35558" y="39547"/>
                      </a:moveTo>
                      <a:cubicBezTo>
                        <a:pt x="32276" y="40458"/>
                        <a:pt x="33187" y="38636"/>
                        <a:pt x="32458" y="37725"/>
                      </a:cubicBezTo>
                      <a:cubicBezTo>
                        <a:pt x="24799" y="29159"/>
                        <a:pt x="16594" y="20958"/>
                        <a:pt x="8935" y="12210"/>
                      </a:cubicBezTo>
                      <a:cubicBezTo>
                        <a:pt x="1276" y="3463"/>
                        <a:pt x="1641" y="4009"/>
                        <a:pt x="0" y="0"/>
                      </a:cubicBezTo>
                      <a:lnTo>
                        <a:pt x="33370" y="0"/>
                      </a:lnTo>
                      <a:lnTo>
                        <a:pt x="35375" y="2005"/>
                      </a:lnTo>
                      <a:lnTo>
                        <a:pt x="35375"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9" name="Google Shape;1231;p20"/>
                <p:cNvSpPr/>
                <p:nvPr/>
              </p:nvSpPr>
              <p:spPr>
                <a:xfrm>
                  <a:off x="2903406" y="2454316"/>
                  <a:ext cx="35557" cy="39795"/>
                </a:xfrm>
                <a:custGeom>
                  <a:avLst/>
                  <a:gdLst/>
                  <a:ahLst/>
                  <a:cxnLst/>
                  <a:rect l="l" t="t" r="r" b="b"/>
                  <a:pathLst>
                    <a:path w="35557" h="39795" extrusionOk="0">
                      <a:moveTo>
                        <a:pt x="35558" y="39547"/>
                      </a:moveTo>
                      <a:cubicBezTo>
                        <a:pt x="32276" y="40458"/>
                        <a:pt x="33187" y="38636"/>
                        <a:pt x="32458" y="37725"/>
                      </a:cubicBezTo>
                      <a:cubicBezTo>
                        <a:pt x="24799" y="29159"/>
                        <a:pt x="16594" y="20958"/>
                        <a:pt x="8935" y="12210"/>
                      </a:cubicBezTo>
                      <a:cubicBezTo>
                        <a:pt x="1276" y="3463"/>
                        <a:pt x="1641" y="4009"/>
                        <a:pt x="0" y="0"/>
                      </a:cubicBezTo>
                      <a:lnTo>
                        <a:pt x="33370" y="0"/>
                      </a:lnTo>
                      <a:lnTo>
                        <a:pt x="35375" y="2005"/>
                      </a:lnTo>
                      <a:lnTo>
                        <a:pt x="35375"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0" name="Google Shape;1232;p20"/>
                <p:cNvSpPr/>
                <p:nvPr/>
              </p:nvSpPr>
              <p:spPr>
                <a:xfrm>
                  <a:off x="2903588" y="2531953"/>
                  <a:ext cx="35375" cy="39547"/>
                </a:xfrm>
                <a:custGeom>
                  <a:avLst/>
                  <a:gdLst/>
                  <a:ahLst/>
                  <a:cxnLst/>
                  <a:rect l="l" t="t" r="r" b="b"/>
                  <a:pathLst>
                    <a:path w="35375" h="39547" extrusionOk="0">
                      <a:moveTo>
                        <a:pt x="35376" y="0"/>
                      </a:moveTo>
                      <a:lnTo>
                        <a:pt x="35376" y="39547"/>
                      </a:lnTo>
                      <a:lnTo>
                        <a:pt x="0" y="0"/>
                      </a:lnTo>
                      <a:lnTo>
                        <a:pt x="35376"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1" name="Google Shape;1233;p20"/>
                <p:cNvSpPr/>
                <p:nvPr/>
              </p:nvSpPr>
              <p:spPr>
                <a:xfrm>
                  <a:off x="2903588" y="2377774"/>
                  <a:ext cx="35375" cy="39547"/>
                </a:xfrm>
                <a:custGeom>
                  <a:avLst/>
                  <a:gdLst/>
                  <a:ahLst/>
                  <a:cxnLst/>
                  <a:rect l="l" t="t" r="r" b="b"/>
                  <a:pathLst>
                    <a:path w="35375" h="39547" extrusionOk="0">
                      <a:moveTo>
                        <a:pt x="35376" y="0"/>
                      </a:moveTo>
                      <a:lnTo>
                        <a:pt x="35376" y="39547"/>
                      </a:lnTo>
                      <a:lnTo>
                        <a:pt x="0" y="0"/>
                      </a:lnTo>
                      <a:lnTo>
                        <a:pt x="35376"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2" name="Google Shape;1234;p20"/>
                <p:cNvSpPr/>
                <p:nvPr/>
              </p:nvSpPr>
              <p:spPr>
                <a:xfrm>
                  <a:off x="2889912" y="2317815"/>
                  <a:ext cx="35375" cy="39547"/>
                </a:xfrm>
                <a:custGeom>
                  <a:avLst/>
                  <a:gdLst/>
                  <a:ahLst/>
                  <a:cxnLst/>
                  <a:rect l="l" t="t" r="r" b="b"/>
                  <a:pathLst>
                    <a:path w="35375" h="39547" extrusionOk="0">
                      <a:moveTo>
                        <a:pt x="35376" y="39547"/>
                      </a:moveTo>
                      <a:lnTo>
                        <a:pt x="0" y="39547"/>
                      </a:lnTo>
                      <a:lnTo>
                        <a:pt x="0" y="0"/>
                      </a:lnTo>
                      <a:lnTo>
                        <a:pt x="35376"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3" name="Google Shape;1235;p20"/>
                <p:cNvSpPr/>
                <p:nvPr/>
              </p:nvSpPr>
              <p:spPr>
                <a:xfrm>
                  <a:off x="2889912" y="2471994"/>
                  <a:ext cx="35375" cy="39547"/>
                </a:xfrm>
                <a:custGeom>
                  <a:avLst/>
                  <a:gdLst/>
                  <a:ahLst/>
                  <a:cxnLst/>
                  <a:rect l="l" t="t" r="r" b="b"/>
                  <a:pathLst>
                    <a:path w="35375" h="39547" extrusionOk="0">
                      <a:moveTo>
                        <a:pt x="35376" y="39547"/>
                      </a:moveTo>
                      <a:lnTo>
                        <a:pt x="0" y="39547"/>
                      </a:lnTo>
                      <a:lnTo>
                        <a:pt x="0" y="0"/>
                      </a:lnTo>
                      <a:lnTo>
                        <a:pt x="35376"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4" name="Google Shape;1236;p20"/>
                <p:cNvSpPr/>
                <p:nvPr/>
              </p:nvSpPr>
              <p:spPr>
                <a:xfrm>
                  <a:off x="2889912" y="2626173"/>
                  <a:ext cx="35375" cy="39547"/>
                </a:xfrm>
                <a:custGeom>
                  <a:avLst/>
                  <a:gdLst/>
                  <a:ahLst/>
                  <a:cxnLst/>
                  <a:rect l="l" t="t" r="r" b="b"/>
                  <a:pathLst>
                    <a:path w="35375" h="39547" extrusionOk="0">
                      <a:moveTo>
                        <a:pt x="35376" y="39547"/>
                      </a:moveTo>
                      <a:lnTo>
                        <a:pt x="0" y="39547"/>
                      </a:lnTo>
                      <a:lnTo>
                        <a:pt x="0" y="0"/>
                      </a:lnTo>
                      <a:lnTo>
                        <a:pt x="35376" y="39547"/>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5" name="Google Shape;1237;p20"/>
                <p:cNvSpPr/>
                <p:nvPr/>
              </p:nvSpPr>
              <p:spPr>
                <a:xfrm>
                  <a:off x="2889912" y="2241454"/>
                  <a:ext cx="35375" cy="38089"/>
                </a:xfrm>
                <a:custGeom>
                  <a:avLst/>
                  <a:gdLst/>
                  <a:ahLst/>
                  <a:cxnLst/>
                  <a:rect l="l" t="t" r="r" b="b"/>
                  <a:pathLst>
                    <a:path w="35375" h="38089" extrusionOk="0">
                      <a:moveTo>
                        <a:pt x="35376" y="38089"/>
                      </a:moveTo>
                      <a:lnTo>
                        <a:pt x="0" y="38089"/>
                      </a:lnTo>
                      <a:lnTo>
                        <a:pt x="0" y="0"/>
                      </a:lnTo>
                      <a:lnTo>
                        <a:pt x="35376" y="38089"/>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6" name="Google Shape;1238;p20"/>
                <p:cNvSpPr/>
                <p:nvPr/>
              </p:nvSpPr>
              <p:spPr>
                <a:xfrm>
                  <a:off x="2889912" y="2395634"/>
                  <a:ext cx="35375" cy="38089"/>
                </a:xfrm>
                <a:custGeom>
                  <a:avLst/>
                  <a:gdLst/>
                  <a:ahLst/>
                  <a:cxnLst/>
                  <a:rect l="l" t="t" r="r" b="b"/>
                  <a:pathLst>
                    <a:path w="35375" h="38089" extrusionOk="0">
                      <a:moveTo>
                        <a:pt x="35376" y="38089"/>
                      </a:moveTo>
                      <a:lnTo>
                        <a:pt x="0" y="38089"/>
                      </a:lnTo>
                      <a:lnTo>
                        <a:pt x="0" y="0"/>
                      </a:lnTo>
                      <a:lnTo>
                        <a:pt x="35376" y="38089"/>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37" name="Google Shape;1239;p20"/>
                <p:cNvSpPr/>
                <p:nvPr/>
              </p:nvSpPr>
              <p:spPr>
                <a:xfrm>
                  <a:off x="2889912" y="2549813"/>
                  <a:ext cx="34099" cy="38089"/>
                </a:xfrm>
                <a:custGeom>
                  <a:avLst/>
                  <a:gdLst/>
                  <a:ahLst/>
                  <a:cxnLst/>
                  <a:rect l="l" t="t" r="r" b="b"/>
                  <a:pathLst>
                    <a:path w="34099" h="38089" extrusionOk="0">
                      <a:moveTo>
                        <a:pt x="34099" y="38089"/>
                      </a:moveTo>
                      <a:lnTo>
                        <a:pt x="0" y="38089"/>
                      </a:lnTo>
                      <a:lnTo>
                        <a:pt x="0" y="0"/>
                      </a:lnTo>
                      <a:lnTo>
                        <a:pt x="34099" y="38089"/>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
            <p:nvSpPr>
              <p:cNvPr id="119" name="Google Shape;1240;p20"/>
              <p:cNvSpPr/>
              <p:nvPr/>
            </p:nvSpPr>
            <p:spPr>
              <a:xfrm>
                <a:off x="2744419" y="2036976"/>
                <a:ext cx="580376" cy="698544"/>
              </a:xfrm>
              <a:custGeom>
                <a:avLst/>
                <a:gdLst/>
                <a:ahLst/>
                <a:cxnLst/>
                <a:rect l="l" t="t" r="r" b="b"/>
                <a:pathLst>
                  <a:path w="580376" h="698544" extrusionOk="0">
                    <a:moveTo>
                      <a:pt x="90788" y="698363"/>
                    </a:moveTo>
                    <a:cubicBezTo>
                      <a:pt x="83494" y="693260"/>
                      <a:pt x="81488" y="689250"/>
                      <a:pt x="82947" y="680320"/>
                    </a:cubicBezTo>
                    <a:cubicBezTo>
                      <a:pt x="84406" y="671390"/>
                      <a:pt x="92611" y="645147"/>
                      <a:pt x="96076" y="637493"/>
                    </a:cubicBezTo>
                    <a:cubicBezTo>
                      <a:pt x="99540" y="629838"/>
                      <a:pt x="101911" y="628927"/>
                      <a:pt x="105193" y="628927"/>
                    </a:cubicBezTo>
                    <a:lnTo>
                      <a:pt x="125069" y="628927"/>
                    </a:lnTo>
                    <a:lnTo>
                      <a:pt x="125069" y="185525"/>
                    </a:lnTo>
                    <a:cubicBezTo>
                      <a:pt x="106834" y="188077"/>
                      <a:pt x="95894" y="177871"/>
                      <a:pt x="100452" y="159647"/>
                    </a:cubicBezTo>
                    <a:lnTo>
                      <a:pt x="55412" y="159647"/>
                    </a:lnTo>
                    <a:lnTo>
                      <a:pt x="55412" y="194455"/>
                    </a:lnTo>
                    <a:lnTo>
                      <a:pt x="57418" y="196460"/>
                    </a:lnTo>
                    <a:lnTo>
                      <a:pt x="80576" y="196460"/>
                    </a:lnTo>
                    <a:cubicBezTo>
                      <a:pt x="81123" y="196460"/>
                      <a:pt x="86229" y="201016"/>
                      <a:pt x="87141" y="202292"/>
                    </a:cubicBezTo>
                    <a:cubicBezTo>
                      <a:pt x="92429" y="209764"/>
                      <a:pt x="92429" y="245666"/>
                      <a:pt x="89147" y="254049"/>
                    </a:cubicBezTo>
                    <a:cubicBezTo>
                      <a:pt x="85864" y="262433"/>
                      <a:pt x="84406" y="261522"/>
                      <a:pt x="80029" y="262615"/>
                    </a:cubicBezTo>
                    <a:cubicBezTo>
                      <a:pt x="72006" y="264620"/>
                      <a:pt x="23501" y="264437"/>
                      <a:pt x="13837" y="263344"/>
                    </a:cubicBezTo>
                    <a:cubicBezTo>
                      <a:pt x="4173" y="262250"/>
                      <a:pt x="1802" y="256419"/>
                      <a:pt x="890" y="248947"/>
                    </a:cubicBezTo>
                    <a:cubicBezTo>
                      <a:pt x="-22" y="241475"/>
                      <a:pt x="-204" y="215960"/>
                      <a:pt x="890" y="208124"/>
                    </a:cubicBezTo>
                    <a:cubicBezTo>
                      <a:pt x="1984" y="200287"/>
                      <a:pt x="8002" y="196460"/>
                      <a:pt x="11102" y="196460"/>
                    </a:cubicBezTo>
                    <a:lnTo>
                      <a:pt x="34989" y="196460"/>
                    </a:lnTo>
                    <a:lnTo>
                      <a:pt x="34989" y="159647"/>
                    </a:lnTo>
                    <a:lnTo>
                      <a:pt x="12378" y="159647"/>
                    </a:lnTo>
                    <a:cubicBezTo>
                      <a:pt x="8914" y="159647"/>
                      <a:pt x="1437" y="152175"/>
                      <a:pt x="890" y="147983"/>
                    </a:cubicBezTo>
                    <a:cubicBezTo>
                      <a:pt x="-386" y="140146"/>
                      <a:pt x="-204" y="113903"/>
                      <a:pt x="890" y="105702"/>
                    </a:cubicBezTo>
                    <a:cubicBezTo>
                      <a:pt x="2896" y="88753"/>
                      <a:pt x="18760" y="94038"/>
                      <a:pt x="30978" y="92034"/>
                    </a:cubicBezTo>
                    <a:lnTo>
                      <a:pt x="164274" y="1640"/>
                    </a:lnTo>
                    <a:lnTo>
                      <a:pt x="169562" y="0"/>
                    </a:lnTo>
                    <a:lnTo>
                      <a:pt x="474266" y="92580"/>
                    </a:lnTo>
                    <a:cubicBezTo>
                      <a:pt x="499795" y="94950"/>
                      <a:pt x="528058" y="90576"/>
                      <a:pt x="553223" y="92763"/>
                    </a:cubicBezTo>
                    <a:cubicBezTo>
                      <a:pt x="578387" y="94950"/>
                      <a:pt x="593704" y="141604"/>
                      <a:pt x="564346" y="155819"/>
                    </a:cubicBezTo>
                    <a:cubicBezTo>
                      <a:pt x="534988" y="170035"/>
                      <a:pt x="553952" y="159647"/>
                      <a:pt x="553223" y="159647"/>
                    </a:cubicBezTo>
                    <a:lnTo>
                      <a:pt x="533347" y="159647"/>
                    </a:lnTo>
                    <a:lnTo>
                      <a:pt x="532982" y="239105"/>
                    </a:lnTo>
                    <a:cubicBezTo>
                      <a:pt x="530794" y="250587"/>
                      <a:pt x="519306" y="245484"/>
                      <a:pt x="512741" y="252956"/>
                    </a:cubicBezTo>
                    <a:cubicBezTo>
                      <a:pt x="499795" y="267536"/>
                      <a:pt x="522771" y="283938"/>
                      <a:pt x="533164" y="270634"/>
                    </a:cubicBezTo>
                    <a:cubicBezTo>
                      <a:pt x="543558" y="257330"/>
                      <a:pt x="534988" y="250222"/>
                      <a:pt x="547388" y="251316"/>
                    </a:cubicBezTo>
                    <a:cubicBezTo>
                      <a:pt x="567081" y="252956"/>
                      <a:pt x="553587" y="286671"/>
                      <a:pt x="535535" y="293414"/>
                    </a:cubicBezTo>
                    <a:cubicBezTo>
                      <a:pt x="491589" y="309816"/>
                      <a:pt x="468248" y="243844"/>
                      <a:pt x="512924" y="229264"/>
                    </a:cubicBezTo>
                    <a:lnTo>
                      <a:pt x="512924" y="159647"/>
                    </a:lnTo>
                    <a:lnTo>
                      <a:pt x="382545" y="159647"/>
                    </a:lnTo>
                    <a:cubicBezTo>
                      <a:pt x="382180" y="159647"/>
                      <a:pt x="377074" y="156913"/>
                      <a:pt x="376710" y="156548"/>
                    </a:cubicBezTo>
                    <a:cubicBezTo>
                      <a:pt x="371239" y="150899"/>
                      <a:pt x="374339" y="140146"/>
                      <a:pt x="382545" y="139235"/>
                    </a:cubicBezTo>
                    <a:lnTo>
                      <a:pt x="551399" y="138871"/>
                    </a:lnTo>
                    <a:cubicBezTo>
                      <a:pt x="560517" y="136319"/>
                      <a:pt x="565075" y="128483"/>
                      <a:pt x="560334" y="119553"/>
                    </a:cubicBezTo>
                    <a:cubicBezTo>
                      <a:pt x="555593" y="110623"/>
                      <a:pt x="554317" y="113174"/>
                      <a:pt x="553040" y="113174"/>
                    </a:cubicBezTo>
                    <a:lnTo>
                      <a:pt x="231561" y="113174"/>
                    </a:lnTo>
                    <a:lnTo>
                      <a:pt x="235755" y="138871"/>
                    </a:lnTo>
                    <a:lnTo>
                      <a:pt x="339693" y="139417"/>
                    </a:lnTo>
                    <a:cubicBezTo>
                      <a:pt x="350816" y="141969"/>
                      <a:pt x="345893" y="159647"/>
                      <a:pt x="338599" y="159647"/>
                    </a:cubicBezTo>
                    <a:lnTo>
                      <a:pt x="239584" y="159647"/>
                    </a:lnTo>
                    <a:cubicBezTo>
                      <a:pt x="242501" y="178782"/>
                      <a:pt x="234296" y="187712"/>
                      <a:pt x="214967" y="185525"/>
                    </a:cubicBezTo>
                    <a:lnTo>
                      <a:pt x="214967" y="628927"/>
                    </a:lnTo>
                    <a:lnTo>
                      <a:pt x="234843" y="628927"/>
                    </a:lnTo>
                    <a:cubicBezTo>
                      <a:pt x="237213" y="628927"/>
                      <a:pt x="241954" y="634759"/>
                      <a:pt x="243049" y="637128"/>
                    </a:cubicBezTo>
                    <a:cubicBezTo>
                      <a:pt x="245784" y="642960"/>
                      <a:pt x="256360" y="677222"/>
                      <a:pt x="257089" y="683236"/>
                    </a:cubicBezTo>
                    <a:cubicBezTo>
                      <a:pt x="257819" y="689250"/>
                      <a:pt x="252895" y="694535"/>
                      <a:pt x="247790" y="698545"/>
                    </a:cubicBezTo>
                    <a:lnTo>
                      <a:pt x="90788" y="698545"/>
                    </a:lnTo>
                    <a:close/>
                    <a:moveTo>
                      <a:pt x="179591" y="24421"/>
                    </a:moveTo>
                    <a:lnTo>
                      <a:pt x="179591" y="64697"/>
                    </a:lnTo>
                    <a:lnTo>
                      <a:pt x="181597" y="66702"/>
                    </a:lnTo>
                    <a:lnTo>
                      <a:pt x="214420" y="66702"/>
                    </a:lnTo>
                    <a:cubicBezTo>
                      <a:pt x="222079" y="66702"/>
                      <a:pt x="227914" y="86384"/>
                      <a:pt x="227367" y="92580"/>
                    </a:cubicBezTo>
                    <a:lnTo>
                      <a:pt x="402056" y="92580"/>
                    </a:lnTo>
                    <a:lnTo>
                      <a:pt x="179591" y="24421"/>
                    </a:lnTo>
                    <a:close/>
                    <a:moveTo>
                      <a:pt x="159168" y="66702"/>
                    </a:moveTo>
                    <a:lnTo>
                      <a:pt x="159168" y="29888"/>
                    </a:lnTo>
                    <a:lnTo>
                      <a:pt x="67630" y="92580"/>
                    </a:lnTo>
                    <a:lnTo>
                      <a:pt x="112670" y="92580"/>
                    </a:lnTo>
                    <a:cubicBezTo>
                      <a:pt x="113764" y="85655"/>
                      <a:pt x="114311" y="75085"/>
                      <a:pt x="119599" y="70164"/>
                    </a:cubicBezTo>
                    <a:cubicBezTo>
                      <a:pt x="124887" y="65244"/>
                      <a:pt x="125252" y="66702"/>
                      <a:pt x="125616" y="66702"/>
                    </a:cubicBezTo>
                    <a:lnTo>
                      <a:pt x="158986" y="66702"/>
                    </a:lnTo>
                    <a:close/>
                    <a:moveTo>
                      <a:pt x="120875" y="164932"/>
                    </a:moveTo>
                    <a:lnTo>
                      <a:pt x="219161" y="164932"/>
                    </a:lnTo>
                    <a:lnTo>
                      <a:pt x="205302" y="87295"/>
                    </a:lnTo>
                    <a:lnTo>
                      <a:pt x="134734" y="87295"/>
                    </a:lnTo>
                    <a:cubicBezTo>
                      <a:pt x="134734" y="87295"/>
                      <a:pt x="120875" y="164932"/>
                      <a:pt x="120875" y="164932"/>
                    </a:cubicBezTo>
                    <a:close/>
                    <a:moveTo>
                      <a:pt x="108658" y="112992"/>
                    </a:moveTo>
                    <a:lnTo>
                      <a:pt x="21313" y="112992"/>
                    </a:lnTo>
                    <a:lnTo>
                      <a:pt x="21313" y="138871"/>
                    </a:lnTo>
                    <a:lnTo>
                      <a:pt x="104646" y="138871"/>
                    </a:lnTo>
                    <a:lnTo>
                      <a:pt x="108658" y="112992"/>
                    </a:lnTo>
                    <a:close/>
                    <a:moveTo>
                      <a:pt x="194544" y="185343"/>
                    </a:moveTo>
                    <a:lnTo>
                      <a:pt x="157710" y="185343"/>
                    </a:lnTo>
                    <a:lnTo>
                      <a:pt x="194544" y="226348"/>
                    </a:lnTo>
                    <a:lnTo>
                      <a:pt x="194544" y="185343"/>
                    </a:lnTo>
                    <a:close/>
                    <a:moveTo>
                      <a:pt x="180868" y="242568"/>
                    </a:moveTo>
                    <a:lnTo>
                      <a:pt x="145310" y="204297"/>
                    </a:lnTo>
                    <a:lnTo>
                      <a:pt x="145310" y="242568"/>
                    </a:lnTo>
                    <a:lnTo>
                      <a:pt x="180868" y="242568"/>
                    </a:lnTo>
                    <a:close/>
                    <a:moveTo>
                      <a:pt x="70365" y="216689"/>
                    </a:moveTo>
                    <a:lnTo>
                      <a:pt x="21313" y="216689"/>
                    </a:lnTo>
                    <a:lnTo>
                      <a:pt x="21313" y="242568"/>
                    </a:lnTo>
                    <a:lnTo>
                      <a:pt x="70365" y="242568"/>
                    </a:lnTo>
                    <a:lnTo>
                      <a:pt x="70365" y="216689"/>
                    </a:lnTo>
                    <a:close/>
                    <a:moveTo>
                      <a:pt x="194544" y="302709"/>
                    </a:moveTo>
                    <a:lnTo>
                      <a:pt x="194544" y="265166"/>
                    </a:lnTo>
                    <a:lnTo>
                      <a:pt x="192538" y="263162"/>
                    </a:lnTo>
                    <a:lnTo>
                      <a:pt x="159168" y="263162"/>
                    </a:lnTo>
                    <a:cubicBezTo>
                      <a:pt x="160810" y="267353"/>
                      <a:pt x="165003" y="272092"/>
                      <a:pt x="168104" y="275372"/>
                    </a:cubicBezTo>
                    <a:cubicBezTo>
                      <a:pt x="175580" y="284120"/>
                      <a:pt x="183968" y="292321"/>
                      <a:pt x="191626" y="300886"/>
                    </a:cubicBezTo>
                    <a:cubicBezTo>
                      <a:pt x="199285" y="309452"/>
                      <a:pt x="191626" y="303438"/>
                      <a:pt x="194726" y="302709"/>
                    </a:cubicBezTo>
                    <a:close/>
                    <a:moveTo>
                      <a:pt x="180868" y="320387"/>
                    </a:moveTo>
                    <a:lnTo>
                      <a:pt x="145310" y="280839"/>
                    </a:lnTo>
                    <a:lnTo>
                      <a:pt x="145310" y="320387"/>
                    </a:lnTo>
                    <a:lnTo>
                      <a:pt x="180868" y="320387"/>
                    </a:lnTo>
                    <a:close/>
                    <a:moveTo>
                      <a:pt x="194544" y="340798"/>
                    </a:moveTo>
                    <a:lnTo>
                      <a:pt x="158986" y="340798"/>
                    </a:lnTo>
                    <a:lnTo>
                      <a:pt x="194544" y="380345"/>
                    </a:lnTo>
                    <a:lnTo>
                      <a:pt x="194544" y="340798"/>
                    </a:lnTo>
                    <a:close/>
                    <a:moveTo>
                      <a:pt x="180868" y="396747"/>
                    </a:moveTo>
                    <a:lnTo>
                      <a:pt x="145310" y="358476"/>
                    </a:lnTo>
                    <a:lnTo>
                      <a:pt x="145310" y="396747"/>
                    </a:lnTo>
                    <a:lnTo>
                      <a:pt x="180868" y="396747"/>
                    </a:lnTo>
                    <a:close/>
                    <a:moveTo>
                      <a:pt x="194544" y="456888"/>
                    </a:moveTo>
                    <a:lnTo>
                      <a:pt x="194544" y="419346"/>
                    </a:lnTo>
                    <a:lnTo>
                      <a:pt x="192538" y="417341"/>
                    </a:lnTo>
                    <a:lnTo>
                      <a:pt x="159168" y="417341"/>
                    </a:lnTo>
                    <a:cubicBezTo>
                      <a:pt x="160810" y="421533"/>
                      <a:pt x="165003" y="426271"/>
                      <a:pt x="168104" y="429551"/>
                    </a:cubicBezTo>
                    <a:cubicBezTo>
                      <a:pt x="175580" y="438299"/>
                      <a:pt x="183968" y="446500"/>
                      <a:pt x="191626" y="455066"/>
                    </a:cubicBezTo>
                    <a:cubicBezTo>
                      <a:pt x="199285" y="463631"/>
                      <a:pt x="191626" y="457617"/>
                      <a:pt x="194726" y="456888"/>
                    </a:cubicBezTo>
                    <a:close/>
                    <a:moveTo>
                      <a:pt x="180868" y="474566"/>
                    </a:moveTo>
                    <a:lnTo>
                      <a:pt x="145310" y="435019"/>
                    </a:lnTo>
                    <a:lnTo>
                      <a:pt x="145310" y="474566"/>
                    </a:lnTo>
                    <a:lnTo>
                      <a:pt x="180868" y="474566"/>
                    </a:lnTo>
                    <a:close/>
                    <a:moveTo>
                      <a:pt x="194544" y="494977"/>
                    </a:moveTo>
                    <a:lnTo>
                      <a:pt x="158986" y="494977"/>
                    </a:lnTo>
                    <a:lnTo>
                      <a:pt x="194544" y="534524"/>
                    </a:lnTo>
                    <a:lnTo>
                      <a:pt x="194544" y="494977"/>
                    </a:lnTo>
                    <a:close/>
                    <a:moveTo>
                      <a:pt x="179591" y="550926"/>
                    </a:moveTo>
                    <a:lnTo>
                      <a:pt x="145492" y="512655"/>
                    </a:lnTo>
                    <a:lnTo>
                      <a:pt x="145492" y="550926"/>
                    </a:lnTo>
                    <a:lnTo>
                      <a:pt x="179591" y="550926"/>
                    </a:lnTo>
                    <a:close/>
                    <a:moveTo>
                      <a:pt x="194544" y="611067"/>
                    </a:moveTo>
                    <a:lnTo>
                      <a:pt x="194544" y="573525"/>
                    </a:lnTo>
                    <a:lnTo>
                      <a:pt x="192538" y="571520"/>
                    </a:lnTo>
                    <a:lnTo>
                      <a:pt x="159168" y="571520"/>
                    </a:lnTo>
                    <a:cubicBezTo>
                      <a:pt x="160262" y="575165"/>
                      <a:pt x="164092" y="579539"/>
                      <a:pt x="166645" y="582455"/>
                    </a:cubicBezTo>
                    <a:cubicBezTo>
                      <a:pt x="174303" y="591385"/>
                      <a:pt x="182874" y="600133"/>
                      <a:pt x="190715" y="608698"/>
                    </a:cubicBezTo>
                    <a:cubicBezTo>
                      <a:pt x="198556" y="617264"/>
                      <a:pt x="191991" y="611614"/>
                      <a:pt x="194544" y="611067"/>
                    </a:cubicBezTo>
                    <a:close/>
                    <a:moveTo>
                      <a:pt x="180868" y="628745"/>
                    </a:moveTo>
                    <a:lnTo>
                      <a:pt x="145310" y="589198"/>
                    </a:lnTo>
                    <a:lnTo>
                      <a:pt x="145310" y="628745"/>
                    </a:lnTo>
                    <a:lnTo>
                      <a:pt x="180868" y="628745"/>
                    </a:lnTo>
                    <a:close/>
                    <a:moveTo>
                      <a:pt x="105923" y="677769"/>
                    </a:moveTo>
                    <a:lnTo>
                      <a:pt x="234296" y="677769"/>
                    </a:lnTo>
                    <a:lnTo>
                      <a:pt x="225361" y="648974"/>
                    </a:lnTo>
                    <a:lnTo>
                      <a:pt x="115040" y="648974"/>
                    </a:lnTo>
                    <a:cubicBezTo>
                      <a:pt x="112670" y="650068"/>
                      <a:pt x="106470" y="673395"/>
                      <a:pt x="105923" y="67776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0" name="Google Shape;1241;p20"/>
              <p:cNvSpPr/>
              <p:nvPr/>
            </p:nvSpPr>
            <p:spPr>
              <a:xfrm>
                <a:off x="3034375" y="2299958"/>
                <a:ext cx="317273" cy="435562"/>
              </a:xfrm>
              <a:custGeom>
                <a:avLst/>
                <a:gdLst/>
                <a:ahLst/>
                <a:cxnLst/>
                <a:rect l="l" t="t" r="r" b="b"/>
                <a:pathLst>
                  <a:path w="317273" h="435562" extrusionOk="0">
                    <a:moveTo>
                      <a:pt x="7068" y="435381"/>
                    </a:moveTo>
                    <a:cubicBezTo>
                      <a:pt x="-10620" y="420254"/>
                      <a:pt x="8527" y="411689"/>
                      <a:pt x="24755" y="414969"/>
                    </a:cubicBezTo>
                    <a:lnTo>
                      <a:pt x="24755" y="297057"/>
                    </a:lnTo>
                    <a:cubicBezTo>
                      <a:pt x="24755" y="291954"/>
                      <a:pt x="36973" y="288309"/>
                      <a:pt x="41714" y="293594"/>
                    </a:cubicBezTo>
                    <a:cubicBezTo>
                      <a:pt x="46455" y="298879"/>
                      <a:pt x="45179" y="300702"/>
                      <a:pt x="45179" y="301066"/>
                    </a:cubicBezTo>
                    <a:lnTo>
                      <a:pt x="45179" y="414969"/>
                    </a:lnTo>
                    <a:lnTo>
                      <a:pt x="114835" y="414969"/>
                    </a:lnTo>
                    <a:lnTo>
                      <a:pt x="114835" y="339338"/>
                    </a:lnTo>
                    <a:cubicBezTo>
                      <a:pt x="114835" y="335146"/>
                      <a:pt x="122312" y="329861"/>
                      <a:pt x="126506" y="329132"/>
                    </a:cubicBezTo>
                    <a:cubicBezTo>
                      <a:pt x="138541" y="327309"/>
                      <a:pt x="175193" y="327674"/>
                      <a:pt x="187957" y="329132"/>
                    </a:cubicBezTo>
                    <a:cubicBezTo>
                      <a:pt x="193063" y="329679"/>
                      <a:pt x="202180" y="333506"/>
                      <a:pt x="202180" y="339520"/>
                    </a:cubicBezTo>
                    <a:lnTo>
                      <a:pt x="202180" y="415151"/>
                    </a:lnTo>
                    <a:lnTo>
                      <a:pt x="273114" y="415151"/>
                    </a:lnTo>
                    <a:lnTo>
                      <a:pt x="273114" y="203747"/>
                    </a:lnTo>
                    <a:lnTo>
                      <a:pt x="189234" y="203747"/>
                    </a:lnTo>
                    <a:cubicBezTo>
                      <a:pt x="186316" y="203747"/>
                      <a:pt x="177563" y="196093"/>
                      <a:pt x="177563" y="193542"/>
                    </a:cubicBezTo>
                    <a:lnTo>
                      <a:pt x="177563" y="172401"/>
                    </a:lnTo>
                    <a:lnTo>
                      <a:pt x="45179" y="172401"/>
                    </a:lnTo>
                    <a:lnTo>
                      <a:pt x="45179" y="253500"/>
                    </a:lnTo>
                    <a:cubicBezTo>
                      <a:pt x="45179" y="253865"/>
                      <a:pt x="42626" y="260061"/>
                      <a:pt x="42079" y="260608"/>
                    </a:cubicBezTo>
                    <a:cubicBezTo>
                      <a:pt x="37338" y="266440"/>
                      <a:pt x="27856" y="264070"/>
                      <a:pt x="24938" y="257327"/>
                    </a:cubicBezTo>
                    <a:lnTo>
                      <a:pt x="24573" y="164747"/>
                    </a:lnTo>
                    <a:cubicBezTo>
                      <a:pt x="25667" y="155270"/>
                      <a:pt x="34602" y="154177"/>
                      <a:pt x="35514" y="149803"/>
                    </a:cubicBezTo>
                    <a:lnTo>
                      <a:pt x="35879" y="6923"/>
                    </a:lnTo>
                    <a:cubicBezTo>
                      <a:pt x="45179" y="-8750"/>
                      <a:pt x="59037" y="5100"/>
                      <a:pt x="56119" y="19680"/>
                    </a:cubicBezTo>
                    <a:lnTo>
                      <a:pt x="148935" y="19680"/>
                    </a:lnTo>
                    <a:cubicBezTo>
                      <a:pt x="148205" y="10385"/>
                      <a:pt x="148023" y="-914"/>
                      <a:pt x="160422" y="544"/>
                    </a:cubicBezTo>
                    <a:cubicBezTo>
                      <a:pt x="172822" y="2002"/>
                      <a:pt x="169358" y="6923"/>
                      <a:pt x="169358" y="10750"/>
                    </a:cubicBezTo>
                    <a:lnTo>
                      <a:pt x="169358" y="101508"/>
                    </a:lnTo>
                    <a:lnTo>
                      <a:pt x="262173" y="101508"/>
                    </a:lnTo>
                    <a:lnTo>
                      <a:pt x="262173" y="77634"/>
                    </a:lnTo>
                    <a:cubicBezTo>
                      <a:pt x="262173" y="72166"/>
                      <a:pt x="278766" y="65606"/>
                      <a:pt x="282049" y="80914"/>
                    </a:cubicBezTo>
                    <a:lnTo>
                      <a:pt x="282596" y="183700"/>
                    </a:lnTo>
                    <a:cubicBezTo>
                      <a:pt x="285878" y="185887"/>
                      <a:pt x="293537" y="192084"/>
                      <a:pt x="293537" y="196275"/>
                    </a:cubicBezTo>
                    <a:lnTo>
                      <a:pt x="293537" y="415151"/>
                    </a:lnTo>
                    <a:cubicBezTo>
                      <a:pt x="309766" y="411871"/>
                      <a:pt x="327636" y="421530"/>
                      <a:pt x="309948" y="435563"/>
                    </a:cubicBezTo>
                    <a:lnTo>
                      <a:pt x="6885" y="435563"/>
                    </a:lnTo>
                    <a:close/>
                    <a:moveTo>
                      <a:pt x="148935" y="101143"/>
                    </a:moveTo>
                    <a:lnTo>
                      <a:pt x="148935" y="41732"/>
                    </a:lnTo>
                    <a:lnTo>
                      <a:pt x="146929" y="39727"/>
                    </a:lnTo>
                    <a:lnTo>
                      <a:pt x="56119" y="39727"/>
                    </a:lnTo>
                    <a:lnTo>
                      <a:pt x="56119" y="101143"/>
                    </a:lnTo>
                    <a:lnTo>
                      <a:pt x="148935" y="101143"/>
                    </a:lnTo>
                    <a:close/>
                    <a:moveTo>
                      <a:pt x="56119" y="151625"/>
                    </a:moveTo>
                    <a:lnTo>
                      <a:pt x="146929" y="151625"/>
                    </a:lnTo>
                    <a:lnTo>
                      <a:pt x="148935" y="149621"/>
                    </a:lnTo>
                    <a:lnTo>
                      <a:pt x="148935" y="123742"/>
                    </a:lnTo>
                    <a:lnTo>
                      <a:pt x="146929" y="121737"/>
                    </a:lnTo>
                    <a:lnTo>
                      <a:pt x="56119" y="121737"/>
                    </a:lnTo>
                    <a:lnTo>
                      <a:pt x="56119" y="151807"/>
                    </a:lnTo>
                    <a:close/>
                    <a:moveTo>
                      <a:pt x="198169" y="182971"/>
                    </a:moveTo>
                    <a:lnTo>
                      <a:pt x="260349" y="182971"/>
                    </a:lnTo>
                    <a:lnTo>
                      <a:pt x="262355" y="180967"/>
                    </a:lnTo>
                    <a:lnTo>
                      <a:pt x="262355" y="123742"/>
                    </a:lnTo>
                    <a:lnTo>
                      <a:pt x="260349" y="121737"/>
                    </a:lnTo>
                    <a:lnTo>
                      <a:pt x="169540" y="121737"/>
                    </a:lnTo>
                    <a:lnTo>
                      <a:pt x="169540" y="151807"/>
                    </a:lnTo>
                    <a:cubicBezTo>
                      <a:pt x="193975" y="147980"/>
                      <a:pt x="200174" y="161102"/>
                      <a:pt x="198169" y="183154"/>
                    </a:cubicBezTo>
                    <a:close/>
                    <a:moveTo>
                      <a:pt x="181757" y="349361"/>
                    </a:moveTo>
                    <a:lnTo>
                      <a:pt x="135259" y="349361"/>
                    </a:lnTo>
                    <a:lnTo>
                      <a:pt x="135259" y="414787"/>
                    </a:lnTo>
                    <a:lnTo>
                      <a:pt x="181757" y="414787"/>
                    </a:lnTo>
                    <a:lnTo>
                      <a:pt x="181757" y="34936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1" name="Google Shape;1242;p20"/>
              <p:cNvSpPr/>
              <p:nvPr/>
            </p:nvSpPr>
            <p:spPr>
              <a:xfrm>
                <a:off x="3103350" y="2527164"/>
                <a:ext cx="72379" cy="72492"/>
              </a:xfrm>
              <a:custGeom>
                <a:avLst/>
                <a:gdLst/>
                <a:ahLst/>
                <a:cxnLst/>
                <a:rect l="l" t="t" r="r" b="b"/>
                <a:pathLst>
                  <a:path w="72379" h="72492" extrusionOk="0">
                    <a:moveTo>
                      <a:pt x="14132" y="1144"/>
                    </a:moveTo>
                    <a:cubicBezTo>
                      <a:pt x="23067" y="-314"/>
                      <a:pt x="46955" y="-314"/>
                      <a:pt x="56072" y="779"/>
                    </a:cubicBezTo>
                    <a:cubicBezTo>
                      <a:pt x="65189" y="1873"/>
                      <a:pt x="70660" y="6429"/>
                      <a:pt x="71754" y="16453"/>
                    </a:cubicBezTo>
                    <a:cubicBezTo>
                      <a:pt x="72848" y="26476"/>
                      <a:pt x="72666" y="57822"/>
                      <a:pt x="69931" y="63836"/>
                    </a:cubicBezTo>
                    <a:cubicBezTo>
                      <a:pt x="67195" y="69850"/>
                      <a:pt x="62637" y="71126"/>
                      <a:pt x="57349" y="71673"/>
                    </a:cubicBezTo>
                    <a:cubicBezTo>
                      <a:pt x="47866" y="72766"/>
                      <a:pt x="23067" y="72766"/>
                      <a:pt x="13585" y="71673"/>
                    </a:cubicBezTo>
                    <a:cubicBezTo>
                      <a:pt x="4103" y="70579"/>
                      <a:pt x="1368" y="65294"/>
                      <a:pt x="638" y="58733"/>
                    </a:cubicBezTo>
                    <a:cubicBezTo>
                      <a:pt x="-91" y="52172"/>
                      <a:pt x="-456" y="20826"/>
                      <a:pt x="1003" y="12625"/>
                    </a:cubicBezTo>
                    <a:cubicBezTo>
                      <a:pt x="2462" y="4424"/>
                      <a:pt x="7203" y="2055"/>
                      <a:pt x="13950" y="1144"/>
                    </a:cubicBezTo>
                    <a:close/>
                    <a:moveTo>
                      <a:pt x="21244" y="51261"/>
                    </a:moveTo>
                    <a:lnTo>
                      <a:pt x="49143" y="51261"/>
                    </a:lnTo>
                    <a:lnTo>
                      <a:pt x="51149" y="49257"/>
                    </a:lnTo>
                    <a:lnTo>
                      <a:pt x="51149" y="23378"/>
                    </a:lnTo>
                    <a:lnTo>
                      <a:pt x="49143" y="21373"/>
                    </a:lnTo>
                    <a:lnTo>
                      <a:pt x="23249" y="21373"/>
                    </a:lnTo>
                    <a:lnTo>
                      <a:pt x="21244" y="23378"/>
                    </a:lnTo>
                    <a:lnTo>
                      <a:pt x="21244" y="5126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22" name="Google Shape;1243;p20"/>
              <p:cNvSpPr/>
              <p:nvPr/>
            </p:nvSpPr>
            <p:spPr>
              <a:xfrm>
                <a:off x="3211231" y="2527282"/>
                <a:ext cx="71367" cy="72311"/>
              </a:xfrm>
              <a:custGeom>
                <a:avLst/>
                <a:gdLst/>
                <a:ahLst/>
                <a:cxnLst/>
                <a:rect l="l" t="t" r="r" b="b"/>
                <a:pathLst>
                  <a:path w="71367" h="72311" extrusionOk="0">
                    <a:moveTo>
                      <a:pt x="12743" y="1026"/>
                    </a:moveTo>
                    <a:cubicBezTo>
                      <a:pt x="21496" y="-432"/>
                      <a:pt x="46842" y="-249"/>
                      <a:pt x="55959" y="1026"/>
                    </a:cubicBezTo>
                    <a:cubicBezTo>
                      <a:pt x="65077" y="2302"/>
                      <a:pt x="69453" y="5765"/>
                      <a:pt x="70547" y="13783"/>
                    </a:cubicBezTo>
                    <a:cubicBezTo>
                      <a:pt x="71641" y="21802"/>
                      <a:pt x="71641" y="49321"/>
                      <a:pt x="70547" y="58798"/>
                    </a:cubicBezTo>
                    <a:cubicBezTo>
                      <a:pt x="69453" y="68275"/>
                      <a:pt x="65259" y="70826"/>
                      <a:pt x="57600" y="71737"/>
                    </a:cubicBezTo>
                    <a:cubicBezTo>
                      <a:pt x="49942" y="72649"/>
                      <a:pt x="13837" y="72649"/>
                      <a:pt x="8366" y="70462"/>
                    </a:cubicBezTo>
                    <a:cubicBezTo>
                      <a:pt x="2896" y="68275"/>
                      <a:pt x="1437" y="64994"/>
                      <a:pt x="890" y="60074"/>
                    </a:cubicBezTo>
                    <a:cubicBezTo>
                      <a:pt x="-204" y="50597"/>
                      <a:pt x="-386" y="19980"/>
                      <a:pt x="890" y="11050"/>
                    </a:cubicBezTo>
                    <a:cubicBezTo>
                      <a:pt x="2167" y="2120"/>
                      <a:pt x="7272" y="1937"/>
                      <a:pt x="12743" y="1026"/>
                    </a:cubicBezTo>
                    <a:close/>
                    <a:moveTo>
                      <a:pt x="49942" y="51144"/>
                    </a:moveTo>
                    <a:lnTo>
                      <a:pt x="49942" y="23260"/>
                    </a:lnTo>
                    <a:lnTo>
                      <a:pt x="47936" y="21255"/>
                    </a:lnTo>
                    <a:lnTo>
                      <a:pt x="21313" y="21255"/>
                    </a:lnTo>
                    <a:lnTo>
                      <a:pt x="21313" y="51326"/>
                    </a:lnTo>
                    <a:lnTo>
                      <a:pt x="49942" y="5132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150" name="Google Shape;1255;p20"/>
          <p:cNvGrpSpPr/>
          <p:nvPr/>
        </p:nvGrpSpPr>
        <p:grpSpPr>
          <a:xfrm>
            <a:off x="3380260" y="7216980"/>
            <a:ext cx="1786282" cy="1256967"/>
            <a:chOff x="453650" y="1881282"/>
            <a:chExt cx="1786282" cy="1256967"/>
          </a:xfrm>
        </p:grpSpPr>
        <p:sp>
          <p:nvSpPr>
            <p:cNvPr id="151" name="Google Shape;1256;p20"/>
            <p:cNvSpPr/>
            <p:nvPr/>
          </p:nvSpPr>
          <p:spPr>
            <a:xfrm>
              <a:off x="889591" y="188128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152" name="Google Shape;1257;p20"/>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WASTE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153" name="Google Shape;1258;p20"/>
            <p:cNvGrpSpPr/>
            <p:nvPr/>
          </p:nvGrpSpPr>
          <p:grpSpPr>
            <a:xfrm>
              <a:off x="1005418" y="2012800"/>
              <a:ext cx="699831" cy="647793"/>
              <a:chOff x="984739" y="1989861"/>
              <a:chExt cx="699831" cy="647793"/>
            </a:xfrm>
          </p:grpSpPr>
          <p:sp>
            <p:nvSpPr>
              <p:cNvPr id="154" name="Google Shape;1259;p20"/>
              <p:cNvSpPr/>
              <p:nvPr/>
            </p:nvSpPr>
            <p:spPr>
              <a:xfrm>
                <a:off x="984739" y="1989861"/>
                <a:ext cx="599293" cy="450893"/>
              </a:xfrm>
              <a:custGeom>
                <a:avLst/>
                <a:gdLst/>
                <a:ahLst/>
                <a:cxnLst/>
                <a:rect l="l" t="t" r="r" b="b"/>
                <a:pathLst>
                  <a:path w="599293" h="450893" extrusionOk="0">
                    <a:moveTo>
                      <a:pt x="0" y="340894"/>
                    </a:moveTo>
                    <a:cubicBezTo>
                      <a:pt x="1094" y="337795"/>
                      <a:pt x="8753" y="328683"/>
                      <a:pt x="11670" y="328683"/>
                    </a:cubicBezTo>
                    <a:lnTo>
                      <a:pt x="50510" y="328683"/>
                    </a:lnTo>
                    <a:cubicBezTo>
                      <a:pt x="51969" y="275650"/>
                      <a:pt x="68381" y="222434"/>
                      <a:pt x="96827" y="177967"/>
                    </a:cubicBezTo>
                    <a:cubicBezTo>
                      <a:pt x="103209" y="167943"/>
                      <a:pt x="116520" y="148078"/>
                      <a:pt x="124908" y="140606"/>
                    </a:cubicBezTo>
                    <a:cubicBezTo>
                      <a:pt x="133296" y="133134"/>
                      <a:pt x="141867" y="136961"/>
                      <a:pt x="143143" y="146803"/>
                    </a:cubicBezTo>
                    <a:cubicBezTo>
                      <a:pt x="138949" y="158831"/>
                      <a:pt x="127644" y="168854"/>
                      <a:pt x="120167" y="179607"/>
                    </a:cubicBezTo>
                    <a:cubicBezTo>
                      <a:pt x="91721" y="220612"/>
                      <a:pt x="75310" y="268725"/>
                      <a:pt x="70751" y="318477"/>
                    </a:cubicBezTo>
                    <a:cubicBezTo>
                      <a:pt x="66192" y="368230"/>
                      <a:pt x="72757" y="340894"/>
                      <a:pt x="67651" y="345996"/>
                    </a:cubicBezTo>
                    <a:cubicBezTo>
                      <a:pt x="62545" y="351099"/>
                      <a:pt x="62181" y="349095"/>
                      <a:pt x="61816" y="349095"/>
                    </a:cubicBezTo>
                    <a:lnTo>
                      <a:pt x="25711" y="349095"/>
                    </a:lnTo>
                    <a:lnTo>
                      <a:pt x="90627" y="421446"/>
                    </a:lnTo>
                    <a:lnTo>
                      <a:pt x="155543" y="349095"/>
                    </a:lnTo>
                    <a:lnTo>
                      <a:pt x="119438" y="349095"/>
                    </a:lnTo>
                    <a:cubicBezTo>
                      <a:pt x="119073" y="349095"/>
                      <a:pt x="113968" y="346361"/>
                      <a:pt x="113603" y="345996"/>
                    </a:cubicBezTo>
                    <a:cubicBezTo>
                      <a:pt x="108497" y="340894"/>
                      <a:pt x="111050" y="320664"/>
                      <a:pt x="111962" y="313010"/>
                    </a:cubicBezTo>
                    <a:cubicBezTo>
                      <a:pt x="121079" y="226808"/>
                      <a:pt x="179066" y="150083"/>
                      <a:pt x="259299" y="117826"/>
                    </a:cubicBezTo>
                    <a:cubicBezTo>
                      <a:pt x="269328" y="101241"/>
                      <a:pt x="245441" y="95592"/>
                      <a:pt x="245623" y="80283"/>
                    </a:cubicBezTo>
                    <a:cubicBezTo>
                      <a:pt x="226112" y="87391"/>
                      <a:pt x="207694" y="97779"/>
                      <a:pt x="190554" y="109260"/>
                    </a:cubicBezTo>
                    <a:cubicBezTo>
                      <a:pt x="173413" y="120742"/>
                      <a:pt x="167396" y="132405"/>
                      <a:pt x="159008" y="119830"/>
                    </a:cubicBezTo>
                    <a:cubicBezTo>
                      <a:pt x="151349" y="108167"/>
                      <a:pt x="174689" y="95227"/>
                      <a:pt x="183260" y="89578"/>
                    </a:cubicBezTo>
                    <a:cubicBezTo>
                      <a:pt x="198395" y="79372"/>
                      <a:pt x="214441" y="71171"/>
                      <a:pt x="231035" y="63699"/>
                    </a:cubicBezTo>
                    <a:cubicBezTo>
                      <a:pt x="247629" y="56227"/>
                      <a:pt x="248723" y="58049"/>
                      <a:pt x="253646" y="54951"/>
                    </a:cubicBezTo>
                    <a:cubicBezTo>
                      <a:pt x="258570" y="51853"/>
                      <a:pt x="259481" y="46932"/>
                      <a:pt x="262581" y="43470"/>
                    </a:cubicBezTo>
                    <a:cubicBezTo>
                      <a:pt x="280634" y="23241"/>
                      <a:pt x="291210" y="42559"/>
                      <a:pt x="305433" y="34540"/>
                    </a:cubicBezTo>
                    <a:cubicBezTo>
                      <a:pt x="319656" y="26521"/>
                      <a:pt x="310721" y="9572"/>
                      <a:pt x="327680" y="3558"/>
                    </a:cubicBezTo>
                    <a:cubicBezTo>
                      <a:pt x="344638" y="-2456"/>
                      <a:pt x="362690" y="96"/>
                      <a:pt x="372902" y="4287"/>
                    </a:cubicBezTo>
                    <a:cubicBezTo>
                      <a:pt x="387125" y="10483"/>
                      <a:pt x="381655" y="28161"/>
                      <a:pt x="393142" y="34540"/>
                    </a:cubicBezTo>
                    <a:cubicBezTo>
                      <a:pt x="404630" y="40918"/>
                      <a:pt x="413018" y="30895"/>
                      <a:pt x="425418" y="35087"/>
                    </a:cubicBezTo>
                    <a:cubicBezTo>
                      <a:pt x="435630" y="38367"/>
                      <a:pt x="438547" y="51124"/>
                      <a:pt x="444929" y="55134"/>
                    </a:cubicBezTo>
                    <a:cubicBezTo>
                      <a:pt x="454776" y="61330"/>
                      <a:pt x="474834" y="66615"/>
                      <a:pt x="487234" y="72993"/>
                    </a:cubicBezTo>
                    <a:cubicBezTo>
                      <a:pt x="522974" y="91582"/>
                      <a:pt x="573485" y="131859"/>
                      <a:pt x="594272" y="166667"/>
                    </a:cubicBezTo>
                    <a:cubicBezTo>
                      <a:pt x="599378" y="175233"/>
                      <a:pt x="601749" y="181794"/>
                      <a:pt x="595731" y="191088"/>
                    </a:cubicBezTo>
                    <a:cubicBezTo>
                      <a:pt x="589714" y="200383"/>
                      <a:pt x="567467" y="223710"/>
                      <a:pt x="561632" y="227902"/>
                    </a:cubicBezTo>
                    <a:cubicBezTo>
                      <a:pt x="555797" y="232093"/>
                      <a:pt x="551968" y="233005"/>
                      <a:pt x="545585" y="231729"/>
                    </a:cubicBezTo>
                    <a:cubicBezTo>
                      <a:pt x="535921" y="229724"/>
                      <a:pt x="520968" y="203299"/>
                      <a:pt x="513127" y="194551"/>
                    </a:cubicBezTo>
                    <a:cubicBezTo>
                      <a:pt x="496716" y="175962"/>
                      <a:pt x="474470" y="157555"/>
                      <a:pt x="451676" y="147532"/>
                    </a:cubicBezTo>
                    <a:cubicBezTo>
                      <a:pt x="447300" y="161565"/>
                      <a:pt x="435083" y="187443"/>
                      <a:pt x="418306" y="187626"/>
                    </a:cubicBezTo>
                    <a:cubicBezTo>
                      <a:pt x="401530" y="187808"/>
                      <a:pt x="398613" y="178878"/>
                      <a:pt x="388948" y="190359"/>
                    </a:cubicBezTo>
                    <a:cubicBezTo>
                      <a:pt x="379284" y="201841"/>
                      <a:pt x="386213" y="210771"/>
                      <a:pt x="373084" y="216785"/>
                    </a:cubicBezTo>
                    <a:cubicBezTo>
                      <a:pt x="359955" y="222799"/>
                      <a:pt x="336797" y="221159"/>
                      <a:pt x="327497" y="217696"/>
                    </a:cubicBezTo>
                    <a:cubicBezTo>
                      <a:pt x="310721" y="211500"/>
                      <a:pt x="317468" y="193275"/>
                      <a:pt x="305251" y="186714"/>
                    </a:cubicBezTo>
                    <a:cubicBezTo>
                      <a:pt x="293033" y="180154"/>
                      <a:pt x="294674" y="185985"/>
                      <a:pt x="287198" y="186714"/>
                    </a:cubicBezTo>
                    <a:cubicBezTo>
                      <a:pt x="273887" y="188355"/>
                      <a:pt x="268781" y="185074"/>
                      <a:pt x="260940" y="175051"/>
                    </a:cubicBezTo>
                    <a:lnTo>
                      <a:pt x="245076" y="147532"/>
                    </a:lnTo>
                    <a:cubicBezTo>
                      <a:pt x="196389" y="173410"/>
                      <a:pt x="157549" y="220065"/>
                      <a:pt x="141137" y="272916"/>
                    </a:cubicBezTo>
                    <a:cubicBezTo>
                      <a:pt x="136396" y="288225"/>
                      <a:pt x="131473" y="310276"/>
                      <a:pt x="131473" y="326132"/>
                    </a:cubicBezTo>
                    <a:cubicBezTo>
                      <a:pt x="131473" y="341987"/>
                      <a:pt x="131473" y="327954"/>
                      <a:pt x="132932" y="328865"/>
                    </a:cubicBezTo>
                    <a:lnTo>
                      <a:pt x="169766" y="328865"/>
                    </a:lnTo>
                    <a:cubicBezTo>
                      <a:pt x="177789" y="328865"/>
                      <a:pt x="185995" y="349459"/>
                      <a:pt x="177972" y="356020"/>
                    </a:cubicBezTo>
                    <a:cubicBezTo>
                      <a:pt x="152078" y="380805"/>
                      <a:pt x="129832" y="413609"/>
                      <a:pt x="104303" y="438030"/>
                    </a:cubicBezTo>
                    <a:cubicBezTo>
                      <a:pt x="78774" y="462451"/>
                      <a:pt x="85339" y="446049"/>
                      <a:pt x="76951" y="438030"/>
                    </a:cubicBezTo>
                    <a:cubicBezTo>
                      <a:pt x="56710" y="418530"/>
                      <a:pt x="33187" y="390100"/>
                      <a:pt x="14223" y="368413"/>
                    </a:cubicBezTo>
                    <a:cubicBezTo>
                      <a:pt x="9300" y="362763"/>
                      <a:pt x="4194" y="356749"/>
                      <a:pt x="0" y="350735"/>
                    </a:cubicBezTo>
                    <a:lnTo>
                      <a:pt x="0" y="341258"/>
                    </a:lnTo>
                    <a:close/>
                    <a:moveTo>
                      <a:pt x="364149" y="23241"/>
                    </a:moveTo>
                    <a:cubicBezTo>
                      <a:pt x="361961" y="20689"/>
                      <a:pt x="338073" y="20689"/>
                      <a:pt x="335338" y="22876"/>
                    </a:cubicBezTo>
                    <a:cubicBezTo>
                      <a:pt x="331326" y="43105"/>
                      <a:pt x="314368" y="59325"/>
                      <a:pt x="292851" y="57138"/>
                    </a:cubicBezTo>
                    <a:cubicBezTo>
                      <a:pt x="288475" y="56591"/>
                      <a:pt x="283734" y="53129"/>
                      <a:pt x="279904" y="54951"/>
                    </a:cubicBezTo>
                    <a:cubicBezTo>
                      <a:pt x="276075" y="56774"/>
                      <a:pt x="266593" y="75363"/>
                      <a:pt x="266593" y="78461"/>
                    </a:cubicBezTo>
                    <a:cubicBezTo>
                      <a:pt x="269510" y="84110"/>
                      <a:pt x="274616" y="86844"/>
                      <a:pt x="277716" y="92676"/>
                    </a:cubicBezTo>
                    <a:cubicBezTo>
                      <a:pt x="286834" y="109625"/>
                      <a:pt x="281545" y="129672"/>
                      <a:pt x="266411" y="141153"/>
                    </a:cubicBezTo>
                    <a:cubicBezTo>
                      <a:pt x="265681" y="144434"/>
                      <a:pt x="277534" y="165209"/>
                      <a:pt x="280816" y="166121"/>
                    </a:cubicBezTo>
                    <a:cubicBezTo>
                      <a:pt x="300510" y="159924"/>
                      <a:pt x="321844" y="165938"/>
                      <a:pt x="330962" y="185439"/>
                    </a:cubicBezTo>
                    <a:cubicBezTo>
                      <a:pt x="332785" y="189448"/>
                      <a:pt x="333332" y="198196"/>
                      <a:pt x="337709" y="199107"/>
                    </a:cubicBezTo>
                    <a:cubicBezTo>
                      <a:pt x="342085" y="200018"/>
                      <a:pt x="361596" y="199471"/>
                      <a:pt x="363055" y="198378"/>
                    </a:cubicBezTo>
                    <a:cubicBezTo>
                      <a:pt x="367249" y="179971"/>
                      <a:pt x="380560" y="164116"/>
                      <a:pt x="400436" y="163387"/>
                    </a:cubicBezTo>
                    <a:cubicBezTo>
                      <a:pt x="406089" y="163205"/>
                      <a:pt x="415571" y="167214"/>
                      <a:pt x="418854" y="165574"/>
                    </a:cubicBezTo>
                    <a:cubicBezTo>
                      <a:pt x="422136" y="163934"/>
                      <a:pt x="432165" y="145527"/>
                      <a:pt x="432347" y="142064"/>
                    </a:cubicBezTo>
                    <a:cubicBezTo>
                      <a:pt x="428700" y="137326"/>
                      <a:pt x="423777" y="133681"/>
                      <a:pt x="420859" y="128031"/>
                    </a:cubicBezTo>
                    <a:cubicBezTo>
                      <a:pt x="411560" y="109442"/>
                      <a:pt x="417577" y="92494"/>
                      <a:pt x="432347" y="79372"/>
                    </a:cubicBezTo>
                    <a:cubicBezTo>
                      <a:pt x="432894" y="76456"/>
                      <a:pt x="421224" y="55498"/>
                      <a:pt x="417942" y="54587"/>
                    </a:cubicBezTo>
                    <a:cubicBezTo>
                      <a:pt x="413930" y="53676"/>
                      <a:pt x="410830" y="56591"/>
                      <a:pt x="407183" y="56956"/>
                    </a:cubicBezTo>
                    <a:cubicBezTo>
                      <a:pt x="385484" y="59507"/>
                      <a:pt x="367249" y="44381"/>
                      <a:pt x="363967" y="23241"/>
                    </a:cubicBezTo>
                    <a:close/>
                    <a:moveTo>
                      <a:pt x="453135" y="80283"/>
                    </a:moveTo>
                    <a:cubicBezTo>
                      <a:pt x="453317" y="95592"/>
                      <a:pt x="430341" y="100512"/>
                      <a:pt x="438912" y="117097"/>
                    </a:cubicBezTo>
                    <a:cubicBezTo>
                      <a:pt x="484499" y="136233"/>
                      <a:pt x="523339" y="168854"/>
                      <a:pt x="550874" y="209859"/>
                    </a:cubicBezTo>
                    <a:lnTo>
                      <a:pt x="577314" y="180336"/>
                    </a:lnTo>
                    <a:cubicBezTo>
                      <a:pt x="578043" y="177602"/>
                      <a:pt x="567650" y="164663"/>
                      <a:pt x="565097" y="161565"/>
                    </a:cubicBezTo>
                    <a:cubicBezTo>
                      <a:pt x="537015" y="126209"/>
                      <a:pt x="495257" y="96868"/>
                      <a:pt x="453135" y="802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55" name="Google Shape;1260;p20"/>
              <p:cNvSpPr/>
              <p:nvPr/>
            </p:nvSpPr>
            <p:spPr>
              <a:xfrm>
                <a:off x="1084989" y="2223002"/>
                <a:ext cx="599581" cy="414652"/>
              </a:xfrm>
              <a:custGeom>
                <a:avLst/>
                <a:gdLst/>
                <a:ahLst/>
                <a:cxnLst/>
                <a:rect l="l" t="t" r="r" b="b"/>
                <a:pathLst>
                  <a:path w="599581" h="414652" extrusionOk="0">
                    <a:moveTo>
                      <a:pt x="548180" y="115953"/>
                    </a:moveTo>
                    <a:cubicBezTo>
                      <a:pt x="545262" y="232226"/>
                      <a:pt x="470135" y="338839"/>
                      <a:pt x="362914" y="382213"/>
                    </a:cubicBezTo>
                    <a:cubicBezTo>
                      <a:pt x="359814" y="396975"/>
                      <a:pt x="364373" y="412830"/>
                      <a:pt x="344315" y="414653"/>
                    </a:cubicBezTo>
                    <a:lnTo>
                      <a:pt x="153214" y="414653"/>
                    </a:lnTo>
                    <a:cubicBezTo>
                      <a:pt x="134614" y="412466"/>
                      <a:pt x="138626" y="395699"/>
                      <a:pt x="135891" y="382213"/>
                    </a:cubicBezTo>
                    <a:cubicBezTo>
                      <a:pt x="91945" y="363624"/>
                      <a:pt x="51464" y="335376"/>
                      <a:pt x="20829" y="298745"/>
                    </a:cubicBezTo>
                    <a:cubicBezTo>
                      <a:pt x="11165" y="287264"/>
                      <a:pt x="-5611" y="270497"/>
                      <a:pt x="1865" y="255188"/>
                    </a:cubicBezTo>
                    <a:cubicBezTo>
                      <a:pt x="9341" y="239880"/>
                      <a:pt x="26300" y="226394"/>
                      <a:pt x="31770" y="220926"/>
                    </a:cubicBezTo>
                    <a:cubicBezTo>
                      <a:pt x="37241" y="215459"/>
                      <a:pt x="45446" y="209992"/>
                      <a:pt x="55658" y="213454"/>
                    </a:cubicBezTo>
                    <a:cubicBezTo>
                      <a:pt x="65869" y="216917"/>
                      <a:pt x="70063" y="230221"/>
                      <a:pt x="75534" y="237146"/>
                    </a:cubicBezTo>
                    <a:cubicBezTo>
                      <a:pt x="91398" y="256829"/>
                      <a:pt x="108903" y="274506"/>
                      <a:pt x="130603" y="287810"/>
                    </a:cubicBezTo>
                    <a:lnTo>
                      <a:pt x="123856" y="166435"/>
                    </a:lnTo>
                    <a:cubicBezTo>
                      <a:pt x="112550" y="168075"/>
                      <a:pt x="102157" y="164795"/>
                      <a:pt x="100698" y="152220"/>
                    </a:cubicBezTo>
                    <a:cubicBezTo>
                      <a:pt x="99239" y="139645"/>
                      <a:pt x="99421" y="103925"/>
                      <a:pt x="101062" y="96635"/>
                    </a:cubicBezTo>
                    <a:cubicBezTo>
                      <a:pt x="102704" y="89346"/>
                      <a:pt x="111456" y="84789"/>
                      <a:pt x="116562" y="84789"/>
                    </a:cubicBezTo>
                    <a:lnTo>
                      <a:pt x="197707" y="84789"/>
                    </a:lnTo>
                    <a:lnTo>
                      <a:pt x="197707" y="54172"/>
                    </a:lnTo>
                    <a:cubicBezTo>
                      <a:pt x="197707" y="46154"/>
                      <a:pt x="212842" y="32667"/>
                      <a:pt x="220500" y="30663"/>
                    </a:cubicBezTo>
                    <a:cubicBezTo>
                      <a:pt x="231441" y="27747"/>
                      <a:pt x="268640" y="27747"/>
                      <a:pt x="279581" y="31027"/>
                    </a:cubicBezTo>
                    <a:cubicBezTo>
                      <a:pt x="290522" y="34308"/>
                      <a:pt x="301463" y="46700"/>
                      <a:pt x="301463" y="54172"/>
                    </a:cubicBezTo>
                    <a:lnTo>
                      <a:pt x="301463" y="84789"/>
                    </a:lnTo>
                    <a:lnTo>
                      <a:pt x="382608" y="84789"/>
                    </a:lnTo>
                    <a:cubicBezTo>
                      <a:pt x="387714" y="84789"/>
                      <a:pt x="396831" y="91350"/>
                      <a:pt x="398107" y="96635"/>
                    </a:cubicBezTo>
                    <a:cubicBezTo>
                      <a:pt x="399384" y="101921"/>
                      <a:pt x="399384" y="143655"/>
                      <a:pt x="398472" y="152220"/>
                    </a:cubicBezTo>
                    <a:cubicBezTo>
                      <a:pt x="397013" y="164795"/>
                      <a:pt x="386255" y="167893"/>
                      <a:pt x="375314" y="166435"/>
                    </a:cubicBezTo>
                    <a:lnTo>
                      <a:pt x="368567" y="287810"/>
                    </a:lnTo>
                    <a:cubicBezTo>
                      <a:pt x="373126" y="285077"/>
                      <a:pt x="377867" y="281978"/>
                      <a:pt x="382061" y="278880"/>
                    </a:cubicBezTo>
                    <a:cubicBezTo>
                      <a:pt x="387531" y="274689"/>
                      <a:pt x="407407" y="255371"/>
                      <a:pt x="410689" y="254277"/>
                    </a:cubicBezTo>
                    <a:cubicBezTo>
                      <a:pt x="417436" y="252090"/>
                      <a:pt x="424001" y="257011"/>
                      <a:pt x="424183" y="263936"/>
                    </a:cubicBezTo>
                    <a:cubicBezTo>
                      <a:pt x="424366" y="270862"/>
                      <a:pt x="414883" y="277787"/>
                      <a:pt x="410689" y="281796"/>
                    </a:cubicBezTo>
                    <a:cubicBezTo>
                      <a:pt x="397743" y="293824"/>
                      <a:pt x="382425" y="303848"/>
                      <a:pt x="367473" y="312960"/>
                    </a:cubicBezTo>
                    <a:lnTo>
                      <a:pt x="364373" y="358886"/>
                    </a:lnTo>
                    <a:cubicBezTo>
                      <a:pt x="460835" y="316605"/>
                      <a:pt x="517545" y="228581"/>
                      <a:pt x="528122" y="124883"/>
                    </a:cubicBezTo>
                    <a:cubicBezTo>
                      <a:pt x="529033" y="115407"/>
                      <a:pt x="525569" y="108117"/>
                      <a:pt x="533592" y="100280"/>
                    </a:cubicBezTo>
                    <a:cubicBezTo>
                      <a:pt x="541615" y="92444"/>
                      <a:pt x="539427" y="95542"/>
                      <a:pt x="541251" y="95542"/>
                    </a:cubicBezTo>
                    <a:lnTo>
                      <a:pt x="573344" y="95542"/>
                    </a:lnTo>
                    <a:lnTo>
                      <a:pt x="508428" y="21915"/>
                    </a:lnTo>
                    <a:lnTo>
                      <a:pt x="443512" y="95542"/>
                    </a:lnTo>
                    <a:lnTo>
                      <a:pt x="475605" y="95542"/>
                    </a:lnTo>
                    <a:cubicBezTo>
                      <a:pt x="477064" y="95542"/>
                      <a:pt x="483811" y="100645"/>
                      <a:pt x="485087" y="102467"/>
                    </a:cubicBezTo>
                    <a:cubicBezTo>
                      <a:pt x="487093" y="105383"/>
                      <a:pt x="488734" y="110304"/>
                      <a:pt x="488552" y="113949"/>
                    </a:cubicBezTo>
                    <a:cubicBezTo>
                      <a:pt x="488005" y="147117"/>
                      <a:pt x="475423" y="191038"/>
                      <a:pt x="459194" y="219833"/>
                    </a:cubicBezTo>
                    <a:cubicBezTo>
                      <a:pt x="442965" y="248628"/>
                      <a:pt x="449712" y="240244"/>
                      <a:pt x="439318" y="236964"/>
                    </a:cubicBezTo>
                    <a:cubicBezTo>
                      <a:pt x="423271" y="231861"/>
                      <a:pt x="441324" y="211085"/>
                      <a:pt x="445153" y="203066"/>
                    </a:cubicBezTo>
                    <a:cubicBezTo>
                      <a:pt x="454453" y="183566"/>
                      <a:pt x="461565" y="162608"/>
                      <a:pt x="465029" y="141103"/>
                    </a:cubicBezTo>
                    <a:cubicBezTo>
                      <a:pt x="468494" y="119598"/>
                      <a:pt x="466123" y="124337"/>
                      <a:pt x="468129" y="116318"/>
                    </a:cubicBezTo>
                    <a:lnTo>
                      <a:pt x="432024" y="116318"/>
                    </a:lnTo>
                    <a:cubicBezTo>
                      <a:pt x="422177" y="116318"/>
                      <a:pt x="413060" y="99187"/>
                      <a:pt x="419807" y="90439"/>
                    </a:cubicBezTo>
                    <a:cubicBezTo>
                      <a:pt x="443694" y="65472"/>
                      <a:pt x="465759" y="36130"/>
                      <a:pt x="490011" y="11891"/>
                    </a:cubicBezTo>
                    <a:cubicBezTo>
                      <a:pt x="505693" y="-3964"/>
                      <a:pt x="511163" y="-3964"/>
                      <a:pt x="527028" y="11891"/>
                    </a:cubicBezTo>
                    <a:cubicBezTo>
                      <a:pt x="551280" y="36312"/>
                      <a:pt x="573162" y="65472"/>
                      <a:pt x="597232" y="90439"/>
                    </a:cubicBezTo>
                    <a:cubicBezTo>
                      <a:pt x="603978" y="99005"/>
                      <a:pt x="595043" y="116318"/>
                      <a:pt x="585014" y="116318"/>
                    </a:cubicBezTo>
                    <a:lnTo>
                      <a:pt x="548909" y="116318"/>
                    </a:lnTo>
                    <a:close/>
                    <a:moveTo>
                      <a:pt x="280675" y="84425"/>
                    </a:moveTo>
                    <a:lnTo>
                      <a:pt x="280675" y="57817"/>
                    </a:lnTo>
                    <a:cubicBezTo>
                      <a:pt x="280675" y="56724"/>
                      <a:pt x="276481" y="51803"/>
                      <a:pt x="275205" y="51074"/>
                    </a:cubicBezTo>
                    <a:cubicBezTo>
                      <a:pt x="269005" y="47611"/>
                      <a:pt x="229800" y="47794"/>
                      <a:pt x="223600" y="51074"/>
                    </a:cubicBezTo>
                    <a:cubicBezTo>
                      <a:pt x="217400" y="54355"/>
                      <a:pt x="217948" y="55995"/>
                      <a:pt x="217948" y="56359"/>
                    </a:cubicBezTo>
                    <a:lnTo>
                      <a:pt x="217948" y="84243"/>
                    </a:lnTo>
                    <a:lnTo>
                      <a:pt x="280675" y="84243"/>
                    </a:lnTo>
                    <a:close/>
                    <a:moveTo>
                      <a:pt x="377502" y="105019"/>
                    </a:moveTo>
                    <a:lnTo>
                      <a:pt x="120938" y="105019"/>
                    </a:lnTo>
                    <a:lnTo>
                      <a:pt x="120938" y="146024"/>
                    </a:lnTo>
                    <a:lnTo>
                      <a:pt x="377502" y="146024"/>
                    </a:lnTo>
                    <a:lnTo>
                      <a:pt x="377502" y="105019"/>
                    </a:lnTo>
                    <a:close/>
                    <a:moveTo>
                      <a:pt x="340668" y="394241"/>
                    </a:moveTo>
                    <a:lnTo>
                      <a:pt x="352338" y="166435"/>
                    </a:lnTo>
                    <a:lnTo>
                      <a:pt x="146285" y="166435"/>
                    </a:lnTo>
                    <a:lnTo>
                      <a:pt x="157955" y="394241"/>
                    </a:lnTo>
                    <a:lnTo>
                      <a:pt x="340850" y="394241"/>
                    </a:lnTo>
                    <a:close/>
                    <a:moveTo>
                      <a:pt x="131332" y="312778"/>
                    </a:moveTo>
                    <a:cubicBezTo>
                      <a:pt x="97415" y="293824"/>
                      <a:pt x="69881" y="266305"/>
                      <a:pt x="47817" y="234595"/>
                    </a:cubicBezTo>
                    <a:cubicBezTo>
                      <a:pt x="45811" y="234595"/>
                      <a:pt x="22288" y="261385"/>
                      <a:pt x="21741" y="263207"/>
                    </a:cubicBezTo>
                    <a:cubicBezTo>
                      <a:pt x="21194" y="265030"/>
                      <a:pt x="21012" y="265576"/>
                      <a:pt x="21741" y="267217"/>
                    </a:cubicBezTo>
                    <a:cubicBezTo>
                      <a:pt x="23200" y="270497"/>
                      <a:pt x="33776" y="282707"/>
                      <a:pt x="36694" y="286352"/>
                    </a:cubicBezTo>
                    <a:cubicBezTo>
                      <a:pt x="54199" y="307493"/>
                      <a:pt x="79545" y="328451"/>
                      <a:pt x="103068" y="342848"/>
                    </a:cubicBezTo>
                    <a:cubicBezTo>
                      <a:pt x="126591" y="357246"/>
                      <a:pt x="125679" y="356699"/>
                      <a:pt x="132426" y="358704"/>
                    </a:cubicBezTo>
                    <a:cubicBezTo>
                      <a:pt x="139173" y="360708"/>
                      <a:pt x="134250" y="358339"/>
                      <a:pt x="134432" y="356699"/>
                    </a:cubicBezTo>
                    <a:cubicBezTo>
                      <a:pt x="135344" y="349774"/>
                      <a:pt x="133338" y="343760"/>
                      <a:pt x="133156" y="337563"/>
                    </a:cubicBezTo>
                    <a:cubicBezTo>
                      <a:pt x="132973" y="331367"/>
                      <a:pt x="134432" y="320614"/>
                      <a:pt x="131332" y="31277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56" name="Google Shape;1261;p20"/>
              <p:cNvSpPr/>
              <p:nvPr/>
            </p:nvSpPr>
            <p:spPr>
              <a:xfrm>
                <a:off x="1251283" y="2011276"/>
                <a:ext cx="166004" cy="177867"/>
              </a:xfrm>
              <a:custGeom>
                <a:avLst/>
                <a:gdLst/>
                <a:ahLst/>
                <a:cxnLst/>
                <a:rect l="l" t="t" r="r" b="b"/>
                <a:pathLst>
                  <a:path w="166004" h="177867" extrusionOk="0">
                    <a:moveTo>
                      <a:pt x="97605" y="1825"/>
                    </a:moveTo>
                    <a:cubicBezTo>
                      <a:pt x="100888" y="22966"/>
                      <a:pt x="119122" y="38092"/>
                      <a:pt x="140822" y="35541"/>
                    </a:cubicBezTo>
                    <a:cubicBezTo>
                      <a:pt x="162521" y="32989"/>
                      <a:pt x="147569" y="32260"/>
                      <a:pt x="151580" y="33171"/>
                    </a:cubicBezTo>
                    <a:cubicBezTo>
                      <a:pt x="154863" y="34083"/>
                      <a:pt x="166533" y="55223"/>
                      <a:pt x="165986" y="57957"/>
                    </a:cubicBezTo>
                    <a:cubicBezTo>
                      <a:pt x="151216" y="71078"/>
                      <a:pt x="145198" y="88209"/>
                      <a:pt x="154498" y="106616"/>
                    </a:cubicBezTo>
                    <a:cubicBezTo>
                      <a:pt x="163798" y="125023"/>
                      <a:pt x="162339" y="115728"/>
                      <a:pt x="165986" y="120649"/>
                    </a:cubicBezTo>
                    <a:cubicBezTo>
                      <a:pt x="165986" y="124112"/>
                      <a:pt x="155227" y="142883"/>
                      <a:pt x="152492" y="144159"/>
                    </a:cubicBezTo>
                    <a:cubicBezTo>
                      <a:pt x="149757" y="145434"/>
                      <a:pt x="139728" y="141789"/>
                      <a:pt x="134075" y="141972"/>
                    </a:cubicBezTo>
                    <a:cubicBezTo>
                      <a:pt x="114199" y="142701"/>
                      <a:pt x="100705" y="158556"/>
                      <a:pt x="96694" y="176963"/>
                    </a:cubicBezTo>
                    <a:cubicBezTo>
                      <a:pt x="95235" y="177874"/>
                      <a:pt x="74082" y="178056"/>
                      <a:pt x="71347" y="177692"/>
                    </a:cubicBezTo>
                    <a:cubicBezTo>
                      <a:pt x="66789" y="176780"/>
                      <a:pt x="66424" y="168033"/>
                      <a:pt x="64600" y="164023"/>
                    </a:cubicBezTo>
                    <a:cubicBezTo>
                      <a:pt x="55483" y="144523"/>
                      <a:pt x="34148" y="138509"/>
                      <a:pt x="14455" y="144705"/>
                    </a:cubicBezTo>
                    <a:cubicBezTo>
                      <a:pt x="11172" y="143794"/>
                      <a:pt x="-863" y="123018"/>
                      <a:pt x="49" y="119738"/>
                    </a:cubicBezTo>
                    <a:cubicBezTo>
                      <a:pt x="15184" y="108439"/>
                      <a:pt x="20290" y="88209"/>
                      <a:pt x="11355" y="71261"/>
                    </a:cubicBezTo>
                    <a:cubicBezTo>
                      <a:pt x="2420" y="54312"/>
                      <a:pt x="2967" y="62695"/>
                      <a:pt x="231" y="57046"/>
                    </a:cubicBezTo>
                    <a:cubicBezTo>
                      <a:pt x="231" y="53947"/>
                      <a:pt x="11172" y="34812"/>
                      <a:pt x="13543" y="33536"/>
                    </a:cubicBezTo>
                    <a:cubicBezTo>
                      <a:pt x="17372" y="31713"/>
                      <a:pt x="22113" y="35176"/>
                      <a:pt x="26490" y="35723"/>
                    </a:cubicBezTo>
                    <a:cubicBezTo>
                      <a:pt x="48189" y="38092"/>
                      <a:pt x="64965" y="21872"/>
                      <a:pt x="68977" y="1461"/>
                    </a:cubicBezTo>
                    <a:cubicBezTo>
                      <a:pt x="71712" y="-544"/>
                      <a:pt x="95600" y="-544"/>
                      <a:pt x="97788" y="1825"/>
                    </a:cubicBezTo>
                    <a:close/>
                    <a:moveTo>
                      <a:pt x="79918" y="49573"/>
                    </a:moveTo>
                    <a:cubicBezTo>
                      <a:pt x="21566" y="54130"/>
                      <a:pt x="40348" y="146346"/>
                      <a:pt x="97058" y="125387"/>
                    </a:cubicBezTo>
                    <a:cubicBezTo>
                      <a:pt x="138634" y="110079"/>
                      <a:pt x="124411" y="45929"/>
                      <a:pt x="79918" y="4957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57" name="Google Shape;1262;p20"/>
              <p:cNvSpPr/>
              <p:nvPr/>
            </p:nvSpPr>
            <p:spPr>
              <a:xfrm>
                <a:off x="1231091" y="2389437"/>
                <a:ext cx="206053" cy="227806"/>
              </a:xfrm>
              <a:custGeom>
                <a:avLst/>
                <a:gdLst/>
                <a:ahLst/>
                <a:cxnLst/>
                <a:rect l="l" t="t" r="r" b="b"/>
                <a:pathLst>
                  <a:path w="206053" h="227806" extrusionOk="0">
                    <a:moveTo>
                      <a:pt x="194565" y="227806"/>
                    </a:moveTo>
                    <a:lnTo>
                      <a:pt x="11670" y="227806"/>
                    </a:lnTo>
                    <a:lnTo>
                      <a:pt x="0" y="0"/>
                    </a:lnTo>
                    <a:lnTo>
                      <a:pt x="206053" y="0"/>
                    </a:lnTo>
                    <a:lnTo>
                      <a:pt x="194383" y="227806"/>
                    </a:lnTo>
                    <a:close/>
                    <a:moveTo>
                      <a:pt x="57622" y="53398"/>
                    </a:moveTo>
                    <a:cubicBezTo>
                      <a:pt x="53063" y="54491"/>
                      <a:pt x="51605" y="57772"/>
                      <a:pt x="51057" y="61963"/>
                    </a:cubicBezTo>
                    <a:cubicBezTo>
                      <a:pt x="47228" y="94403"/>
                      <a:pt x="53975" y="133950"/>
                      <a:pt x="51057" y="167119"/>
                    </a:cubicBezTo>
                    <a:cubicBezTo>
                      <a:pt x="55069" y="180969"/>
                      <a:pt x="71116" y="176413"/>
                      <a:pt x="71663" y="162927"/>
                    </a:cubicBezTo>
                    <a:cubicBezTo>
                      <a:pt x="69475" y="131763"/>
                      <a:pt x="74580" y="96772"/>
                      <a:pt x="71663" y="65973"/>
                    </a:cubicBezTo>
                    <a:cubicBezTo>
                      <a:pt x="68745" y="35173"/>
                      <a:pt x="67469" y="51211"/>
                      <a:pt x="57622" y="53398"/>
                    </a:cubicBezTo>
                    <a:close/>
                    <a:moveTo>
                      <a:pt x="153172" y="56314"/>
                    </a:moveTo>
                    <a:cubicBezTo>
                      <a:pt x="146608" y="48295"/>
                      <a:pt x="135667" y="54127"/>
                      <a:pt x="134391" y="64879"/>
                    </a:cubicBezTo>
                    <a:cubicBezTo>
                      <a:pt x="130926" y="96043"/>
                      <a:pt x="136943" y="133768"/>
                      <a:pt x="134391" y="165661"/>
                    </a:cubicBezTo>
                    <a:cubicBezTo>
                      <a:pt x="136943" y="177507"/>
                      <a:pt x="151714" y="179694"/>
                      <a:pt x="154814" y="167119"/>
                    </a:cubicBezTo>
                    <a:cubicBezTo>
                      <a:pt x="152443" y="133586"/>
                      <a:pt x="157549" y="96408"/>
                      <a:pt x="154814" y="63239"/>
                    </a:cubicBezTo>
                    <a:cubicBezTo>
                      <a:pt x="154631" y="60688"/>
                      <a:pt x="154814" y="58318"/>
                      <a:pt x="152990" y="56131"/>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58" name="Google Shape;1263;p20"/>
              <p:cNvSpPr/>
              <p:nvPr/>
            </p:nvSpPr>
            <p:spPr>
              <a:xfrm>
                <a:off x="1205927" y="2328021"/>
                <a:ext cx="256563" cy="41005"/>
              </a:xfrm>
              <a:custGeom>
                <a:avLst/>
                <a:gdLst/>
                <a:ahLst/>
                <a:cxnLst/>
                <a:rect l="l" t="t" r="r" b="b"/>
                <a:pathLst>
                  <a:path w="256563" h="41005" extrusionOk="0">
                    <a:moveTo>
                      <a:pt x="0" y="0"/>
                    </a:moveTo>
                    <a:lnTo>
                      <a:pt x="256564" y="0"/>
                    </a:lnTo>
                    <a:lnTo>
                      <a:pt x="256564" y="41005"/>
                    </a:lnTo>
                    <a:lnTo>
                      <a:pt x="0" y="41005"/>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59" name="Google Shape;1264;p20"/>
              <p:cNvSpPr/>
              <p:nvPr/>
            </p:nvSpPr>
            <p:spPr>
              <a:xfrm>
                <a:off x="1302937" y="2271729"/>
                <a:ext cx="62740" cy="35879"/>
              </a:xfrm>
              <a:custGeom>
                <a:avLst/>
                <a:gdLst/>
                <a:ahLst/>
                <a:cxnLst/>
                <a:rect l="l" t="t" r="r" b="b"/>
                <a:pathLst>
                  <a:path w="62740" h="35879" extrusionOk="0">
                    <a:moveTo>
                      <a:pt x="62728" y="35698"/>
                    </a:moveTo>
                    <a:lnTo>
                      <a:pt x="0" y="35698"/>
                    </a:lnTo>
                    <a:lnTo>
                      <a:pt x="0" y="7814"/>
                    </a:lnTo>
                    <a:cubicBezTo>
                      <a:pt x="0" y="7450"/>
                      <a:pt x="4559" y="2894"/>
                      <a:pt x="5653" y="2529"/>
                    </a:cubicBezTo>
                    <a:cubicBezTo>
                      <a:pt x="11853" y="-751"/>
                      <a:pt x="51240" y="-934"/>
                      <a:pt x="57257" y="2529"/>
                    </a:cubicBezTo>
                    <a:cubicBezTo>
                      <a:pt x="63275" y="5992"/>
                      <a:pt x="62728" y="8179"/>
                      <a:pt x="62728" y="9272"/>
                    </a:cubicBezTo>
                    <a:lnTo>
                      <a:pt x="62728" y="3588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60" name="Google Shape;1265;p20"/>
              <p:cNvSpPr/>
              <p:nvPr/>
            </p:nvSpPr>
            <p:spPr>
              <a:xfrm>
                <a:off x="1295589" y="2060714"/>
                <a:ext cx="77588" cy="79043"/>
              </a:xfrm>
              <a:custGeom>
                <a:avLst/>
                <a:gdLst/>
                <a:ahLst/>
                <a:cxnLst/>
                <a:rect l="l" t="t" r="r" b="b"/>
                <a:pathLst>
                  <a:path w="77588" h="79043" extrusionOk="0">
                    <a:moveTo>
                      <a:pt x="35611" y="135"/>
                    </a:moveTo>
                    <a:cubicBezTo>
                      <a:pt x="80104" y="-3327"/>
                      <a:pt x="94510" y="60641"/>
                      <a:pt x="52752" y="75949"/>
                    </a:cubicBezTo>
                    <a:cubicBezTo>
                      <a:pt x="-3958" y="96907"/>
                      <a:pt x="-22740" y="4692"/>
                      <a:pt x="35611" y="135"/>
                    </a:cubicBezTo>
                    <a:close/>
                    <a:moveTo>
                      <a:pt x="36888" y="20547"/>
                    </a:moveTo>
                    <a:cubicBezTo>
                      <a:pt x="7347" y="24009"/>
                      <a:pt x="20294" y="70117"/>
                      <a:pt x="47646" y="56085"/>
                    </a:cubicBezTo>
                    <a:cubicBezTo>
                      <a:pt x="65699" y="46790"/>
                      <a:pt x="56034" y="18360"/>
                      <a:pt x="36888" y="2054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61" name="Google Shape;1266;p20"/>
              <p:cNvSpPr/>
              <p:nvPr/>
            </p:nvSpPr>
            <p:spPr>
              <a:xfrm>
                <a:off x="1280939" y="2434686"/>
                <a:ext cx="22741" cy="130283"/>
              </a:xfrm>
              <a:custGeom>
                <a:avLst/>
                <a:gdLst/>
                <a:ahLst/>
                <a:cxnLst/>
                <a:rect l="l" t="t" r="r" b="b"/>
                <a:pathLst>
                  <a:path w="22741" h="130283" extrusionOk="0">
                    <a:moveTo>
                      <a:pt x="7775" y="8149"/>
                    </a:moveTo>
                    <a:cubicBezTo>
                      <a:pt x="17622" y="5962"/>
                      <a:pt x="21086" y="12158"/>
                      <a:pt x="21816" y="20724"/>
                    </a:cubicBezTo>
                    <a:cubicBezTo>
                      <a:pt x="24733" y="51341"/>
                      <a:pt x="19627" y="86514"/>
                      <a:pt x="21816" y="117678"/>
                    </a:cubicBezTo>
                    <a:cubicBezTo>
                      <a:pt x="21451" y="131164"/>
                      <a:pt x="5222" y="135721"/>
                      <a:pt x="1210" y="121870"/>
                    </a:cubicBezTo>
                    <a:cubicBezTo>
                      <a:pt x="4128" y="88701"/>
                      <a:pt x="-2619" y="49154"/>
                      <a:pt x="1210" y="16715"/>
                    </a:cubicBezTo>
                    <a:cubicBezTo>
                      <a:pt x="5040" y="-15725"/>
                      <a:pt x="3034" y="9243"/>
                      <a:pt x="7775" y="81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162" name="Google Shape;1267;p20"/>
              <p:cNvSpPr/>
              <p:nvPr/>
            </p:nvSpPr>
            <p:spPr>
              <a:xfrm>
                <a:off x="1364483" y="2435502"/>
                <a:ext cx="22456" cy="129643"/>
              </a:xfrm>
              <a:custGeom>
                <a:avLst/>
                <a:gdLst/>
                <a:ahLst/>
                <a:cxnLst/>
                <a:rect l="l" t="t" r="r" b="b"/>
                <a:pathLst>
                  <a:path w="22456" h="129643" extrusionOk="0">
                    <a:moveTo>
                      <a:pt x="19781" y="10249"/>
                    </a:moveTo>
                    <a:cubicBezTo>
                      <a:pt x="21422" y="12436"/>
                      <a:pt x="21422" y="14806"/>
                      <a:pt x="21604" y="17357"/>
                    </a:cubicBezTo>
                    <a:cubicBezTo>
                      <a:pt x="24340" y="50526"/>
                      <a:pt x="19416" y="87521"/>
                      <a:pt x="21604" y="121237"/>
                    </a:cubicBezTo>
                    <a:cubicBezTo>
                      <a:pt x="18504" y="133629"/>
                      <a:pt x="3734" y="131625"/>
                      <a:pt x="1181" y="119779"/>
                    </a:cubicBezTo>
                    <a:cubicBezTo>
                      <a:pt x="3734" y="87886"/>
                      <a:pt x="-2466" y="50161"/>
                      <a:pt x="1181" y="18997"/>
                    </a:cubicBezTo>
                    <a:cubicBezTo>
                      <a:pt x="4828" y="-12167"/>
                      <a:pt x="13399" y="2595"/>
                      <a:pt x="19963" y="10432"/>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7" name="Grupo 6"/>
          <p:cNvGrpSpPr/>
          <p:nvPr/>
        </p:nvGrpSpPr>
        <p:grpSpPr>
          <a:xfrm>
            <a:off x="1035730" y="7216980"/>
            <a:ext cx="1786200" cy="1264253"/>
            <a:chOff x="679184" y="4446992"/>
            <a:chExt cx="1786200" cy="1264253"/>
          </a:xfrm>
        </p:grpSpPr>
        <p:grpSp>
          <p:nvGrpSpPr>
            <p:cNvPr id="164" name="Grupo 163"/>
            <p:cNvGrpSpPr/>
            <p:nvPr/>
          </p:nvGrpSpPr>
          <p:grpSpPr>
            <a:xfrm>
              <a:off x="1115084" y="4446992"/>
              <a:ext cx="914400" cy="914400"/>
              <a:chOff x="1156761" y="8727751"/>
              <a:chExt cx="914400" cy="914400"/>
            </a:xfrm>
          </p:grpSpPr>
          <p:pic>
            <p:nvPicPr>
              <p:cNvPr id="166" name="Imagen 165"/>
              <p:cNvPicPr>
                <a:picLocks noChangeAspect="1"/>
              </p:cNvPicPr>
              <p:nvPr/>
            </p:nvPicPr>
            <p:blipFill>
              <a:blip r:embed="rId3">
                <a:clrChange>
                  <a:clrFrom>
                    <a:srgbClr val="E6F4FF"/>
                  </a:clrFrom>
                  <a:clrTo>
                    <a:srgbClr val="E6F4FF">
                      <a:alpha val="0"/>
                    </a:srgbClr>
                  </a:clrTo>
                </a:clrChange>
                <a:duotone>
                  <a:prstClr val="black"/>
                  <a:srgbClr val="FF9933">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267739" y="8868046"/>
                <a:ext cx="692443" cy="692443"/>
              </a:xfrm>
              <a:prstGeom prst="rect">
                <a:avLst/>
              </a:prstGeom>
              <a:effectLst>
                <a:softEdge rad="0"/>
              </a:effectLst>
              <a:scene3d>
                <a:camera prst="orthographicFront"/>
                <a:lightRig rig="threePt" dir="t"/>
              </a:scene3d>
              <a:sp3d>
                <a:extrusionClr>
                  <a:schemeClr val="accent2">
                    <a:lumMod val="50000"/>
                  </a:schemeClr>
                </a:extrusionClr>
                <a:contourClr>
                  <a:srgbClr val="36646A"/>
                </a:contourClr>
              </a:sp3d>
            </p:spPr>
          </p:pic>
          <p:sp>
            <p:nvSpPr>
              <p:cNvPr id="167" name="Google Shape;1312;p20"/>
              <p:cNvSpPr/>
              <p:nvPr/>
            </p:nvSpPr>
            <p:spPr>
              <a:xfrm>
                <a:off x="1156761" y="87277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grpSp>
        <p:sp>
          <p:nvSpPr>
            <p:cNvPr id="165" name="Google Shape;1282;p20"/>
            <p:cNvSpPr txBox="1"/>
            <p:nvPr/>
          </p:nvSpPr>
          <p:spPr>
            <a:xfrm>
              <a:off x="679184" y="5403445"/>
              <a:ext cx="17862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POLLUTION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173" name="Google Shape;1027;p3"/>
          <p:cNvGrpSpPr/>
          <p:nvPr/>
        </p:nvGrpSpPr>
        <p:grpSpPr>
          <a:xfrm>
            <a:off x="1351476" y="4563440"/>
            <a:ext cx="1786282" cy="1256967"/>
            <a:chOff x="271593" y="1798592"/>
            <a:chExt cx="1786282" cy="1256967"/>
          </a:xfrm>
        </p:grpSpPr>
        <p:grpSp>
          <p:nvGrpSpPr>
            <p:cNvPr id="174" name="Google Shape;1028;p3"/>
            <p:cNvGrpSpPr/>
            <p:nvPr/>
          </p:nvGrpSpPr>
          <p:grpSpPr>
            <a:xfrm>
              <a:off x="271593" y="1798592"/>
              <a:ext cx="1786282" cy="1256967"/>
              <a:chOff x="271593" y="1798592"/>
              <a:chExt cx="1786282" cy="1256967"/>
            </a:xfrm>
          </p:grpSpPr>
          <p:sp>
            <p:nvSpPr>
              <p:cNvPr id="181" name="Google Shape;1029;p3"/>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182" name="Google Shape;1030;p3"/>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CRITICAL</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nvGrpSpPr>
            <p:cNvPr id="175" name="Google Shape;1031;p3"/>
            <p:cNvGrpSpPr/>
            <p:nvPr/>
          </p:nvGrpSpPr>
          <p:grpSpPr>
            <a:xfrm>
              <a:off x="872575" y="1993106"/>
              <a:ext cx="559810" cy="559956"/>
              <a:chOff x="10376768" y="3823816"/>
              <a:chExt cx="923646" cy="923888"/>
            </a:xfrm>
          </p:grpSpPr>
          <p:sp>
            <p:nvSpPr>
              <p:cNvPr id="176" name="Google Shape;1032;p3"/>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177" name="Google Shape;1033;p3"/>
              <p:cNvGrpSpPr/>
              <p:nvPr/>
            </p:nvGrpSpPr>
            <p:grpSpPr>
              <a:xfrm>
                <a:off x="10376768" y="3823816"/>
                <a:ext cx="923646" cy="923888"/>
                <a:chOff x="10376768" y="3823816"/>
                <a:chExt cx="923646" cy="923888"/>
              </a:xfrm>
            </p:grpSpPr>
            <p:sp>
              <p:nvSpPr>
                <p:cNvPr id="178" name="Google Shape;1034;p3"/>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79" name="Google Shape;1035;p3"/>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80" name="Google Shape;1036;p3"/>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10" name="Group 9">
            <a:extLst>
              <a:ext uri="{FF2B5EF4-FFF2-40B4-BE49-F238E27FC236}">
                <a16:creationId xmlns:a16="http://schemas.microsoft.com/office/drawing/2014/main" id="{DB13D33E-1F8F-F544-B24C-F727F1D8D3DD}"/>
              </a:ext>
            </a:extLst>
          </p:cNvPr>
          <p:cNvGrpSpPr/>
          <p:nvPr/>
        </p:nvGrpSpPr>
        <p:grpSpPr>
          <a:xfrm>
            <a:off x="591766" y="4588"/>
            <a:ext cx="7206111" cy="1687885"/>
            <a:chOff x="632678" y="4589"/>
            <a:chExt cx="7206111" cy="1687885"/>
          </a:xfrm>
        </p:grpSpPr>
        <p:grpSp>
          <p:nvGrpSpPr>
            <p:cNvPr id="11" name="Group 10">
              <a:extLst>
                <a:ext uri="{FF2B5EF4-FFF2-40B4-BE49-F238E27FC236}">
                  <a16:creationId xmlns:a16="http://schemas.microsoft.com/office/drawing/2014/main" id="{79514E5B-C60E-8237-ECE9-D7F1D87F44BC}"/>
                </a:ext>
              </a:extLst>
            </p:cNvPr>
            <p:cNvGrpSpPr/>
            <p:nvPr/>
          </p:nvGrpSpPr>
          <p:grpSpPr>
            <a:xfrm>
              <a:off x="879243" y="4589"/>
              <a:ext cx="6959546" cy="1670099"/>
              <a:chOff x="1505149" y="-412626"/>
              <a:chExt cx="7631626" cy="1831381"/>
            </a:xfrm>
          </p:grpSpPr>
          <p:sp>
            <p:nvSpPr>
              <p:cNvPr id="15" name="Rectangle 107">
                <a:extLst>
                  <a:ext uri="{FF2B5EF4-FFF2-40B4-BE49-F238E27FC236}">
                    <a16:creationId xmlns:a16="http://schemas.microsoft.com/office/drawing/2014/main" id="{216E97F7-3896-97A8-8579-CEBAB95E543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6" name="Text Placeholder 1">
                <a:extLst>
                  <a:ext uri="{FF2B5EF4-FFF2-40B4-BE49-F238E27FC236}">
                    <a16:creationId xmlns:a16="http://schemas.microsoft.com/office/drawing/2014/main" id="{D6F90095-04DC-C2A4-6C66-90571515B849}"/>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2" name="Text Placeholder 32">
              <a:extLst>
                <a:ext uri="{FF2B5EF4-FFF2-40B4-BE49-F238E27FC236}">
                  <a16:creationId xmlns:a16="http://schemas.microsoft.com/office/drawing/2014/main" id="{60B18120-412D-A78F-9268-BE8EE41E1F74}"/>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44532765-AA7C-8F6A-6C8D-B2430807DFF5}"/>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9FD0240E-707B-5D09-6700-F94E7480BE7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23" name="Text Placeholder 6">
            <a:extLst>
              <a:ext uri="{FF2B5EF4-FFF2-40B4-BE49-F238E27FC236}">
                <a16:creationId xmlns:a16="http://schemas.microsoft.com/office/drawing/2014/main" id="{EDA6EFAD-2038-CB0E-3605-C249C1CEED61}"/>
              </a:ext>
            </a:extLst>
          </p:cNvPr>
          <p:cNvSpPr txBox="1">
            <a:spLocks/>
          </p:cNvSpPr>
          <p:nvPr/>
        </p:nvSpPr>
        <p:spPr>
          <a:xfrm>
            <a:off x="824961" y="2389962"/>
            <a:ext cx="6125651" cy="92682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After completing these activities, students will be able to develop sustainable and resilient infrastructure and city models, identifying and understanding the risks posed by climate change, implementing sustainable mobility strategies; distributed renewable energy generation; circular supply chains; and nature-based solutions and forward-thinking scenarios. </a:t>
            </a: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endParaRPr lang="en-GB" sz="1400" b="1" i="1" noProof="0" dirty="0">
              <a:latin typeface="Calibri" panose="020F0502020204030204" pitchFamily="34" charset="0"/>
              <a:cs typeface="Calibri" panose="020F0502020204030204" pitchFamily="34" charset="0"/>
            </a:endParaRPr>
          </a:p>
        </p:txBody>
      </p:sp>
      <p:sp>
        <p:nvSpPr>
          <p:cNvPr id="24" name="Text Placeholder 4">
            <a:extLst>
              <a:ext uri="{FF2B5EF4-FFF2-40B4-BE49-F238E27FC236}">
                <a16:creationId xmlns:a16="http://schemas.microsoft.com/office/drawing/2014/main" id="{31B1CA00-8BBD-6AC0-0C83-5EE0B37C32EA}"/>
              </a:ext>
            </a:extLst>
          </p:cNvPr>
          <p:cNvSpPr txBox="1">
            <a:spLocks/>
          </p:cNvSpPr>
          <p:nvPr/>
        </p:nvSpPr>
        <p:spPr>
          <a:xfrm>
            <a:off x="831246" y="1872405"/>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cxnSp>
        <p:nvCxnSpPr>
          <p:cNvPr id="25" name="Straight Connector 24">
            <a:extLst>
              <a:ext uri="{FF2B5EF4-FFF2-40B4-BE49-F238E27FC236}">
                <a16:creationId xmlns:a16="http://schemas.microsoft.com/office/drawing/2014/main" id="{BE0CACDD-0642-AFC8-5311-B5830E2B654D}"/>
              </a:ext>
            </a:extLst>
          </p:cNvPr>
          <p:cNvCxnSpPr>
            <a:cxnSpLocks/>
          </p:cNvCxnSpPr>
          <p:nvPr/>
        </p:nvCxnSpPr>
        <p:spPr>
          <a:xfrm flipH="1">
            <a:off x="587685" y="693027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6" name="Google Shape;2576;p66">
            <a:extLst>
              <a:ext uri="{FF2B5EF4-FFF2-40B4-BE49-F238E27FC236}">
                <a16:creationId xmlns:a16="http://schemas.microsoft.com/office/drawing/2014/main" id="{C1B5A0A2-520F-4C29-A7CA-05B785D9C1F0}"/>
              </a:ext>
            </a:extLst>
          </p:cNvPr>
          <p:cNvSpPr txBox="1"/>
          <p:nvPr/>
        </p:nvSpPr>
        <p:spPr>
          <a:xfrm>
            <a:off x="298323" y="6757133"/>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 / Specific 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noProof="0" dirty="0">
              <a:latin typeface="Calibri" panose="020F0502020204030204" pitchFamily="34" charset="0"/>
              <a:cs typeface="Calibri" panose="020F0502020204030204" pitchFamily="34" charset="0"/>
            </a:endParaRPr>
          </a:p>
        </p:txBody>
      </p:sp>
      <p:cxnSp>
        <p:nvCxnSpPr>
          <p:cNvPr id="27" name="Straight Connector 26">
            <a:extLst>
              <a:ext uri="{FF2B5EF4-FFF2-40B4-BE49-F238E27FC236}">
                <a16:creationId xmlns:a16="http://schemas.microsoft.com/office/drawing/2014/main" id="{D0524D25-F63D-9A43-C278-59990EB920AA}"/>
              </a:ext>
            </a:extLst>
          </p:cNvPr>
          <p:cNvCxnSpPr>
            <a:cxnSpLocks/>
          </p:cNvCxnSpPr>
          <p:nvPr/>
        </p:nvCxnSpPr>
        <p:spPr>
          <a:xfrm flipH="1">
            <a:off x="589193" y="4247368"/>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8" name="Google Shape;2576;p66">
            <a:extLst>
              <a:ext uri="{FF2B5EF4-FFF2-40B4-BE49-F238E27FC236}">
                <a16:creationId xmlns:a16="http://schemas.microsoft.com/office/drawing/2014/main" id="{BF0217FC-4514-2D65-8359-563F252A8D34}"/>
              </a:ext>
            </a:extLst>
          </p:cNvPr>
          <p:cNvSpPr txBox="1"/>
          <p:nvPr/>
        </p:nvSpPr>
        <p:spPr>
          <a:xfrm>
            <a:off x="299831" y="4074228"/>
            <a:ext cx="775765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GB" sz="180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 Transversal/Soft </a:t>
            </a:r>
            <a:r>
              <a:rPr lang="en-GB" sz="1800" b="0" i="0" u="none" strike="noStrike" cap="none" noProof="0" dirty="0">
                <a:solidFill>
                  <a:schemeClr val="lt1"/>
                </a:solidFill>
                <a:highlight>
                  <a:srgbClr val="FF9300"/>
                </a:highlight>
                <a:latin typeface="Calibri" panose="020F0502020204030204" pitchFamily="34" charset="0"/>
                <a:ea typeface="Calibri"/>
                <a:cs typeface="Calibri" panose="020F0502020204030204" pitchFamily="34" charset="0"/>
                <a:sym typeface="Calibri"/>
              </a:rPr>
              <a:t>Skills</a:t>
            </a:r>
            <a:r>
              <a:rPr lang="en-GB" sz="1800" b="0" i="0" u="none" strike="noStrike" cap="none" noProof="0" dirty="0">
                <a:solidFill>
                  <a:srgbClr val="FF9300"/>
                </a:solidFill>
                <a:highlight>
                  <a:srgbClr val="FF9300"/>
                </a:highlight>
                <a:latin typeface="Calibri" panose="020F0502020204030204" pitchFamily="34" charset="0"/>
                <a:ea typeface="Calibri"/>
                <a:cs typeface="Calibri" panose="020F0502020204030204" pitchFamily="34" charset="0"/>
                <a:sym typeface="Calibri"/>
              </a:rPr>
              <a:t>.</a:t>
            </a:r>
            <a:endParaRPr lang="en-GB" sz="1800" noProof="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58"/>
        <p:cNvGrpSpPr/>
        <p:nvPr/>
      </p:nvGrpSpPr>
      <p:grpSpPr>
        <a:xfrm>
          <a:off x="0" y="0"/>
          <a:ext cx="0" cy="0"/>
          <a:chOff x="0" y="0"/>
          <a:chExt cx="0" cy="0"/>
        </a:xfrm>
      </p:grpSpPr>
      <p:grpSp>
        <p:nvGrpSpPr>
          <p:cNvPr id="9" name="Group 8">
            <a:extLst>
              <a:ext uri="{FF2B5EF4-FFF2-40B4-BE49-F238E27FC236}">
                <a16:creationId xmlns:a16="http://schemas.microsoft.com/office/drawing/2014/main" id="{ED91C7B7-A08A-846D-E573-4CC643C144BC}"/>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BF8AE11B-123D-ED95-A889-B7E631FBC1A3}"/>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1FE0D4AB-67E4-9C1D-C9CB-EA8F8DB1BB03}"/>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9FA820F9-8C32-0E7F-0279-5079FA3C942C}"/>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32384D77-FA7C-1CD0-4E0E-99FA894B279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8C04F8E-B071-4B66-BD2E-A211B0EE9055}"/>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F55879FC-3428-7245-231B-89D5EFF380B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2714" name="Straight Connector 2713">
            <a:extLst>
              <a:ext uri="{FF2B5EF4-FFF2-40B4-BE49-F238E27FC236}">
                <a16:creationId xmlns:a16="http://schemas.microsoft.com/office/drawing/2014/main" id="{81FE19E5-508F-317C-2720-F44C6BD91AD0}"/>
              </a:ext>
            </a:extLst>
          </p:cNvPr>
          <p:cNvCxnSpPr>
            <a:cxnSpLocks/>
          </p:cNvCxnSpPr>
          <p:nvPr/>
        </p:nvCxnSpPr>
        <p:spPr>
          <a:xfrm flipH="1">
            <a:off x="858120" y="3070803"/>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2715" name="TextBox 2714">
            <a:extLst>
              <a:ext uri="{FF2B5EF4-FFF2-40B4-BE49-F238E27FC236}">
                <a16:creationId xmlns:a16="http://schemas.microsoft.com/office/drawing/2014/main" id="{69194969-D0C9-30EE-5216-6F9593E61A62}"/>
              </a:ext>
            </a:extLst>
          </p:cNvPr>
          <p:cNvSpPr txBox="1"/>
          <p:nvPr/>
        </p:nvSpPr>
        <p:spPr>
          <a:xfrm>
            <a:off x="1624767" y="2906012"/>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2716" name="Google Shape;2581;p66">
            <a:extLst>
              <a:ext uri="{FF2B5EF4-FFF2-40B4-BE49-F238E27FC236}">
                <a16:creationId xmlns:a16="http://schemas.microsoft.com/office/drawing/2014/main" id="{08FD00F8-5871-A609-DC38-897A1E960199}"/>
              </a:ext>
            </a:extLst>
          </p:cNvPr>
          <p:cNvGrpSpPr/>
          <p:nvPr/>
        </p:nvGrpSpPr>
        <p:grpSpPr>
          <a:xfrm>
            <a:off x="2254632" y="3577259"/>
            <a:ext cx="1786282" cy="1256967"/>
            <a:chOff x="5509970" y="1881282"/>
            <a:chExt cx="1786282" cy="1256967"/>
          </a:xfrm>
        </p:grpSpPr>
        <p:sp>
          <p:nvSpPr>
            <p:cNvPr id="2717" name="Google Shape;2582;p66">
              <a:extLst>
                <a:ext uri="{FF2B5EF4-FFF2-40B4-BE49-F238E27FC236}">
                  <a16:creationId xmlns:a16="http://schemas.microsoft.com/office/drawing/2014/main" id="{EB551FE4-90EE-66BF-765D-5E7F4E42EF54}"/>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18" name="Google Shape;2583;p66">
              <a:extLst>
                <a:ext uri="{FF2B5EF4-FFF2-40B4-BE49-F238E27FC236}">
                  <a16:creationId xmlns:a16="http://schemas.microsoft.com/office/drawing/2014/main" id="{C3D5527B-98B5-8503-B986-A11BB40974B8}"/>
                </a:ext>
              </a:extLst>
            </p:cNvPr>
            <p:cNvSpPr txBox="1"/>
            <p:nvPr/>
          </p:nvSpPr>
          <p:spPr>
            <a:xfrm>
              <a:off x="550997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SDGs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19" name="Google Shape;2584;p66">
              <a:extLst>
                <a:ext uri="{FF2B5EF4-FFF2-40B4-BE49-F238E27FC236}">
                  <a16:creationId xmlns:a16="http://schemas.microsoft.com/office/drawing/2014/main" id="{4E0B9EBC-2865-9DAA-C70E-E40987E60AA2}"/>
                </a:ext>
              </a:extLst>
            </p:cNvPr>
            <p:cNvGrpSpPr/>
            <p:nvPr/>
          </p:nvGrpSpPr>
          <p:grpSpPr>
            <a:xfrm>
              <a:off x="6056067" y="1991763"/>
              <a:ext cx="711021" cy="711022"/>
              <a:chOff x="3304857" y="4668043"/>
              <a:chExt cx="1146809" cy="1146810"/>
            </a:xfrm>
          </p:grpSpPr>
          <p:sp>
            <p:nvSpPr>
              <p:cNvPr id="2720" name="Google Shape;2585;p66">
                <a:extLst>
                  <a:ext uri="{FF2B5EF4-FFF2-40B4-BE49-F238E27FC236}">
                    <a16:creationId xmlns:a16="http://schemas.microsoft.com/office/drawing/2014/main" id="{B4F97B19-69FE-17F7-338E-ABF303745098}"/>
                  </a:ext>
                </a:extLst>
              </p:cNvPr>
              <p:cNvSpPr/>
              <p:nvPr/>
            </p:nvSpPr>
            <p:spPr>
              <a:xfrm>
                <a:off x="3375341" y="4827111"/>
                <a:ext cx="275272" cy="250507"/>
              </a:xfrm>
              <a:custGeom>
                <a:avLst/>
                <a:gdLst/>
                <a:ahLst/>
                <a:cxnLst/>
                <a:rect l="l" t="t" r="r" b="b"/>
                <a:pathLst>
                  <a:path w="275272" h="250507" extrusionOk="0">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1" name="Google Shape;2586;p66">
                <a:extLst>
                  <a:ext uri="{FF2B5EF4-FFF2-40B4-BE49-F238E27FC236}">
                    <a16:creationId xmlns:a16="http://schemas.microsoft.com/office/drawing/2014/main" id="{7CC06926-E0F8-6DE6-83D5-488374449BD8}"/>
                  </a:ext>
                </a:extLst>
              </p:cNvPr>
              <p:cNvSpPr/>
              <p:nvPr/>
            </p:nvSpPr>
            <p:spPr>
              <a:xfrm>
                <a:off x="4012564" y="4712811"/>
                <a:ext cx="239077" cy="278129"/>
              </a:xfrm>
              <a:custGeom>
                <a:avLst/>
                <a:gdLst/>
                <a:ahLst/>
                <a:cxnLst/>
                <a:rect l="l" t="t" r="r" b="b"/>
                <a:pathLst>
                  <a:path w="239077" h="278129" extrusionOk="0">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2" name="Google Shape;2587;p66">
                <a:extLst>
                  <a:ext uri="{FF2B5EF4-FFF2-40B4-BE49-F238E27FC236}">
                    <a16:creationId xmlns:a16="http://schemas.microsoft.com/office/drawing/2014/main" id="{06CDF594-5877-0D05-C8CF-9C3A848B3854}"/>
                  </a:ext>
                </a:extLst>
              </p:cNvPr>
              <p:cNvSpPr/>
              <p:nvPr/>
            </p:nvSpPr>
            <p:spPr>
              <a:xfrm>
                <a:off x="4175442" y="5001418"/>
                <a:ext cx="272414" cy="191452"/>
              </a:xfrm>
              <a:custGeom>
                <a:avLst/>
                <a:gdLst/>
                <a:ahLst/>
                <a:cxnLst/>
                <a:rect l="l" t="t" r="r" b="b"/>
                <a:pathLst>
                  <a:path w="272414" h="191452" extrusionOk="0">
                    <a:moveTo>
                      <a:pt x="223838" y="953"/>
                    </a:moveTo>
                    <a:lnTo>
                      <a:pt x="0" y="112395"/>
                    </a:lnTo>
                    <a:cubicBezTo>
                      <a:pt x="10477" y="137160"/>
                      <a:pt x="18097" y="163830"/>
                      <a:pt x="22860" y="191453"/>
                    </a:cubicBezTo>
                    <a:lnTo>
                      <a:pt x="272415" y="167640"/>
                    </a:lnTo>
                    <a:cubicBezTo>
                      <a:pt x="264795" y="108585"/>
                      <a:pt x="248602" y="52388"/>
                      <a:pt x="224790" y="0"/>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3" name="Google Shape;2588;p66">
                <a:extLst>
                  <a:ext uri="{FF2B5EF4-FFF2-40B4-BE49-F238E27FC236}">
                    <a16:creationId xmlns:a16="http://schemas.microsoft.com/office/drawing/2014/main" id="{5F9029E4-31F1-5E8A-5CA1-3F6261D0012F}"/>
                  </a:ext>
                </a:extLst>
              </p:cNvPr>
              <p:cNvSpPr/>
              <p:nvPr/>
            </p:nvSpPr>
            <p:spPr>
              <a:xfrm>
                <a:off x="4109719" y="4831873"/>
                <a:ext cx="273367" cy="250507"/>
              </a:xfrm>
              <a:custGeom>
                <a:avLst/>
                <a:gdLst/>
                <a:ahLst/>
                <a:cxnLst/>
                <a:rect l="l" t="t" r="r" b="b"/>
                <a:pathLst>
                  <a:path w="273367" h="250507" extrusionOk="0">
                    <a:moveTo>
                      <a:pt x="49530" y="250507"/>
                    </a:moveTo>
                    <a:lnTo>
                      <a:pt x="273368" y="139065"/>
                    </a:lnTo>
                    <a:cubicBezTo>
                      <a:pt x="245745" y="87630"/>
                      <a:pt x="210503" y="40957"/>
                      <a:pt x="168593" y="0"/>
                    </a:cubicBezTo>
                    <a:lnTo>
                      <a:pt x="0" y="184785"/>
                    </a:lnTo>
                    <a:cubicBezTo>
                      <a:pt x="19050" y="204788"/>
                      <a:pt x="36195" y="226695"/>
                      <a:pt x="49530" y="250507"/>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4" name="Google Shape;2589;p66">
                <a:extLst>
                  <a:ext uri="{FF2B5EF4-FFF2-40B4-BE49-F238E27FC236}">
                    <a16:creationId xmlns:a16="http://schemas.microsoft.com/office/drawing/2014/main" id="{F9F17434-318F-539D-7CAA-AD0472AB181A}"/>
                  </a:ext>
                </a:extLst>
              </p:cNvPr>
              <p:cNvSpPr/>
              <p:nvPr/>
            </p:nvSpPr>
            <p:spPr>
              <a:xfrm>
                <a:off x="3304857" y="5204300"/>
                <a:ext cx="258127" cy="176212"/>
              </a:xfrm>
              <a:custGeom>
                <a:avLst/>
                <a:gdLst/>
                <a:ahLst/>
                <a:cxnLst/>
                <a:rect l="l" t="t" r="r" b="b"/>
                <a:pathLst>
                  <a:path w="258127" h="176212" extrusionOk="0">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5" name="Google Shape;2590;p66">
                <a:extLst>
                  <a:ext uri="{FF2B5EF4-FFF2-40B4-BE49-F238E27FC236}">
                    <a16:creationId xmlns:a16="http://schemas.microsoft.com/office/drawing/2014/main" id="{FA651F5C-3F77-88C1-D1BA-73ED6D2DEB43}"/>
                  </a:ext>
                </a:extLst>
              </p:cNvPr>
              <p:cNvSpPr/>
              <p:nvPr/>
            </p:nvSpPr>
            <p:spPr>
              <a:xfrm>
                <a:off x="4066856" y="5446236"/>
                <a:ext cx="260032" cy="270509"/>
              </a:xfrm>
              <a:custGeom>
                <a:avLst/>
                <a:gdLst/>
                <a:ahLst/>
                <a:cxnLst/>
                <a:rect l="l" t="t" r="r" b="b"/>
                <a:pathLst>
                  <a:path w="260032" h="270509" extrusionOk="0">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6" name="Google Shape;2591;p66">
                <a:extLst>
                  <a:ext uri="{FF2B5EF4-FFF2-40B4-BE49-F238E27FC236}">
                    <a16:creationId xmlns:a16="http://schemas.microsoft.com/office/drawing/2014/main" id="{FE92B500-B30A-B163-D396-123F949B054E}"/>
                  </a:ext>
                </a:extLst>
              </p:cNvPr>
              <p:cNvSpPr/>
              <p:nvPr/>
            </p:nvSpPr>
            <p:spPr>
              <a:xfrm>
                <a:off x="4193539" y="5206206"/>
                <a:ext cx="258127" cy="173355"/>
              </a:xfrm>
              <a:custGeom>
                <a:avLst/>
                <a:gdLst/>
                <a:ahLst/>
                <a:cxnLst/>
                <a:rect l="l" t="t" r="r" b="b"/>
                <a:pathLst>
                  <a:path w="258127" h="173355" extrusionOk="0">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7" name="Google Shape;2592;p66">
                <a:extLst>
                  <a:ext uri="{FF2B5EF4-FFF2-40B4-BE49-F238E27FC236}">
                    <a16:creationId xmlns:a16="http://schemas.microsoft.com/office/drawing/2014/main" id="{43654F1C-5F2D-DF50-6107-8261E69C0254}"/>
                  </a:ext>
                </a:extLst>
              </p:cNvPr>
              <p:cNvSpPr/>
              <p:nvPr/>
            </p:nvSpPr>
            <p:spPr>
              <a:xfrm>
                <a:off x="3433444" y="5450998"/>
                <a:ext cx="261937" cy="269557"/>
              </a:xfrm>
              <a:custGeom>
                <a:avLst/>
                <a:gdLst/>
                <a:ahLst/>
                <a:cxnLst/>
                <a:rect l="l" t="t" r="r" b="b"/>
                <a:pathLst>
                  <a:path w="261937" h="269557" extrusionOk="0">
                    <a:moveTo>
                      <a:pt x="199073" y="0"/>
                    </a:moveTo>
                    <a:lnTo>
                      <a:pt x="0" y="151447"/>
                    </a:lnTo>
                    <a:cubicBezTo>
                      <a:pt x="37148" y="197167"/>
                      <a:pt x="80963" y="237172"/>
                      <a:pt x="130493" y="269557"/>
                    </a:cubicBezTo>
                    <a:lnTo>
                      <a:pt x="261938" y="57150"/>
                    </a:lnTo>
                    <a:cubicBezTo>
                      <a:pt x="239078" y="40957"/>
                      <a:pt x="218123" y="21907"/>
                      <a:pt x="199073" y="952"/>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8" name="Google Shape;2593;p66">
                <a:extLst>
                  <a:ext uri="{FF2B5EF4-FFF2-40B4-BE49-F238E27FC236}">
                    <a16:creationId xmlns:a16="http://schemas.microsoft.com/office/drawing/2014/main" id="{6CFE6798-58A1-4998-F091-7B4A1A18B9CD}"/>
                  </a:ext>
                </a:extLst>
              </p:cNvPr>
              <p:cNvSpPr/>
              <p:nvPr/>
            </p:nvSpPr>
            <p:spPr>
              <a:xfrm>
                <a:off x="3309619" y="4998561"/>
                <a:ext cx="273367" cy="191452"/>
              </a:xfrm>
              <a:custGeom>
                <a:avLst/>
                <a:gdLst/>
                <a:ahLst/>
                <a:cxnLst/>
                <a:rect l="l" t="t" r="r" b="b"/>
                <a:pathLst>
                  <a:path w="273367" h="191452" extrusionOk="0">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29" name="Google Shape;2594;p66">
                <a:extLst>
                  <a:ext uri="{FF2B5EF4-FFF2-40B4-BE49-F238E27FC236}">
                    <a16:creationId xmlns:a16="http://schemas.microsoft.com/office/drawing/2014/main" id="{5A86DD0E-A886-A91C-4E0E-2BDCB4FE3A42}"/>
                  </a:ext>
                </a:extLst>
              </p:cNvPr>
              <p:cNvSpPr/>
              <p:nvPr/>
            </p:nvSpPr>
            <p:spPr>
              <a:xfrm>
                <a:off x="3960177" y="5523388"/>
                <a:ext cx="208597" cy="277177"/>
              </a:xfrm>
              <a:custGeom>
                <a:avLst/>
                <a:gdLst/>
                <a:ahLst/>
                <a:cxnLst/>
                <a:rect l="l" t="t" r="r" b="b"/>
                <a:pathLst>
                  <a:path w="208597" h="277177" extrusionOk="0">
                    <a:moveTo>
                      <a:pt x="208597" y="212408"/>
                    </a:moveTo>
                    <a:lnTo>
                      <a:pt x="77153" y="0"/>
                    </a:lnTo>
                    <a:cubicBezTo>
                      <a:pt x="53340" y="13335"/>
                      <a:pt x="27622" y="23813"/>
                      <a:pt x="0" y="31433"/>
                    </a:cubicBezTo>
                    <a:lnTo>
                      <a:pt x="46672" y="277178"/>
                    </a:lnTo>
                    <a:cubicBezTo>
                      <a:pt x="104775" y="263843"/>
                      <a:pt x="159067" y="241935"/>
                      <a:pt x="208597" y="212408"/>
                    </a:cubicBezTo>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0" name="Google Shape;2595;p66">
                <a:extLst>
                  <a:ext uri="{FF2B5EF4-FFF2-40B4-BE49-F238E27FC236}">
                    <a16:creationId xmlns:a16="http://schemas.microsoft.com/office/drawing/2014/main" id="{3402890D-6E83-EB23-BD97-A3CA7B3C8E87}"/>
                  </a:ext>
                </a:extLst>
              </p:cNvPr>
              <p:cNvSpPr/>
              <p:nvPr/>
            </p:nvSpPr>
            <p:spPr>
              <a:xfrm>
                <a:off x="4149724" y="5344318"/>
                <a:ext cx="275272" cy="222884"/>
              </a:xfrm>
              <a:custGeom>
                <a:avLst/>
                <a:gdLst/>
                <a:ahLst/>
                <a:cxnLst/>
                <a:rect l="l" t="t" r="r" b="b"/>
                <a:pathLst>
                  <a:path w="275272" h="222884" extrusionOk="0">
                    <a:moveTo>
                      <a:pt x="35243" y="0"/>
                    </a:moveTo>
                    <a:cubicBezTo>
                      <a:pt x="26670" y="25718"/>
                      <a:pt x="14288" y="49530"/>
                      <a:pt x="0" y="72390"/>
                    </a:cubicBezTo>
                    <a:lnTo>
                      <a:pt x="200025" y="222885"/>
                    </a:lnTo>
                    <a:cubicBezTo>
                      <a:pt x="232410" y="176213"/>
                      <a:pt x="258128" y="124778"/>
                      <a:pt x="275272" y="69532"/>
                    </a:cubicBezTo>
                    <a:lnTo>
                      <a:pt x="35243"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1" name="Google Shape;2596;p66">
                <a:extLst>
                  <a:ext uri="{FF2B5EF4-FFF2-40B4-BE49-F238E27FC236}">
                    <a16:creationId xmlns:a16="http://schemas.microsoft.com/office/drawing/2014/main" id="{B4C3D150-8AE2-D9C4-0F81-A7E12427A1ED}"/>
                  </a:ext>
                </a:extLst>
              </p:cNvPr>
              <p:cNvSpPr/>
              <p:nvPr/>
            </p:nvSpPr>
            <p:spPr>
              <a:xfrm>
                <a:off x="3793489" y="5561488"/>
                <a:ext cx="177165" cy="253365"/>
              </a:xfrm>
              <a:custGeom>
                <a:avLst/>
                <a:gdLst/>
                <a:ahLst/>
                <a:cxnLst/>
                <a:rect l="l" t="t" r="r" b="b"/>
                <a:pathLst>
                  <a:path w="177165" h="253365" extrusionOk="0">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2" name="Google Shape;2597;p66">
                <a:extLst>
                  <a:ext uri="{FF2B5EF4-FFF2-40B4-BE49-F238E27FC236}">
                    <a16:creationId xmlns:a16="http://schemas.microsoft.com/office/drawing/2014/main" id="{78850F04-CF9C-E9D5-DCA2-B4DEA4D20B87}"/>
                  </a:ext>
                </a:extLst>
              </p:cNvPr>
              <p:cNvSpPr/>
              <p:nvPr/>
            </p:nvSpPr>
            <p:spPr>
              <a:xfrm>
                <a:off x="3899217" y="4668043"/>
                <a:ext cx="169544" cy="265747"/>
              </a:xfrm>
              <a:custGeom>
                <a:avLst/>
                <a:gdLst/>
                <a:ahLst/>
                <a:cxnLst/>
                <a:rect l="l" t="t" r="r" b="b"/>
                <a:pathLst>
                  <a:path w="169544" h="265747" extrusionOk="0">
                    <a:moveTo>
                      <a:pt x="0" y="250507"/>
                    </a:moveTo>
                    <a:cubicBezTo>
                      <a:pt x="27622" y="252413"/>
                      <a:pt x="54292" y="257175"/>
                      <a:pt x="80010" y="265747"/>
                    </a:cubicBezTo>
                    <a:lnTo>
                      <a:pt x="169545" y="32385"/>
                    </a:lnTo>
                    <a:cubicBezTo>
                      <a:pt x="116205" y="13335"/>
                      <a:pt x="59055" y="1905"/>
                      <a:pt x="0" y="0"/>
                    </a:cubicBezTo>
                    <a:lnTo>
                      <a:pt x="0" y="250507"/>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3" name="Google Shape;2598;p66">
                <a:extLst>
                  <a:ext uri="{FF2B5EF4-FFF2-40B4-BE49-F238E27FC236}">
                    <a16:creationId xmlns:a16="http://schemas.microsoft.com/office/drawing/2014/main" id="{8642A16D-B16D-B8CD-C605-32410D365D6E}"/>
                  </a:ext>
                </a:extLst>
              </p:cNvPr>
              <p:cNvSpPr/>
              <p:nvPr/>
            </p:nvSpPr>
            <p:spPr>
              <a:xfrm>
                <a:off x="3594417" y="5525293"/>
                <a:ext cx="211454" cy="276225"/>
              </a:xfrm>
              <a:custGeom>
                <a:avLst/>
                <a:gdLst/>
                <a:ahLst/>
                <a:cxnLst/>
                <a:rect l="l" t="t" r="r" b="b"/>
                <a:pathLst>
                  <a:path w="211454" h="276225" extrusionOk="0">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4" name="Google Shape;2599;p66">
                <a:extLst>
                  <a:ext uri="{FF2B5EF4-FFF2-40B4-BE49-F238E27FC236}">
                    <a16:creationId xmlns:a16="http://schemas.microsoft.com/office/drawing/2014/main" id="{C181DC2A-8814-186D-E040-E6FBA54F5D83}"/>
                  </a:ext>
                </a:extLst>
              </p:cNvPr>
              <p:cNvSpPr/>
              <p:nvPr/>
            </p:nvSpPr>
            <p:spPr>
              <a:xfrm>
                <a:off x="3690619" y="4668043"/>
                <a:ext cx="172402" cy="264794"/>
              </a:xfrm>
              <a:custGeom>
                <a:avLst/>
                <a:gdLst/>
                <a:ahLst/>
                <a:cxnLst/>
                <a:rect l="l" t="t" r="r" b="b"/>
                <a:pathLst>
                  <a:path w="172402" h="264794" extrusionOk="0">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5" name="Google Shape;2600;p66">
                <a:extLst>
                  <a:ext uri="{FF2B5EF4-FFF2-40B4-BE49-F238E27FC236}">
                    <a16:creationId xmlns:a16="http://schemas.microsoft.com/office/drawing/2014/main" id="{9E78F570-0C82-069B-5DCA-F8BE1F5664F3}"/>
                  </a:ext>
                </a:extLst>
              </p:cNvPr>
              <p:cNvSpPr/>
              <p:nvPr/>
            </p:nvSpPr>
            <p:spPr>
              <a:xfrm>
                <a:off x="3331527" y="5346223"/>
                <a:ext cx="279082" cy="227647"/>
              </a:xfrm>
              <a:custGeom>
                <a:avLst/>
                <a:gdLst/>
                <a:ahLst/>
                <a:cxnLst/>
                <a:rect l="l" t="t" r="r" b="b"/>
                <a:pathLst>
                  <a:path w="279082" h="227647" extrusionOk="0">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36" name="Google Shape;2601;p66">
                <a:extLst>
                  <a:ext uri="{FF2B5EF4-FFF2-40B4-BE49-F238E27FC236}">
                    <a16:creationId xmlns:a16="http://schemas.microsoft.com/office/drawing/2014/main" id="{DE123BE6-089C-11DF-55FD-3969FCBB165D}"/>
                  </a:ext>
                </a:extLst>
              </p:cNvPr>
              <p:cNvSpPr/>
              <p:nvPr/>
            </p:nvSpPr>
            <p:spPr>
              <a:xfrm>
                <a:off x="3509644" y="4711858"/>
                <a:ext cx="238125" cy="275272"/>
              </a:xfrm>
              <a:custGeom>
                <a:avLst/>
                <a:gdLst/>
                <a:ahLst/>
                <a:cxnLst/>
                <a:rect l="l" t="t" r="r" b="b"/>
                <a:pathLst>
                  <a:path w="238125" h="275272" extrusionOk="0">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noFill/>
              <a:ln w="9525" cap="flat" cmpd="sng">
                <a:solidFill>
                  <a:srgbClr val="1A3966"/>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737" name="Google Shape;2602;p66">
            <a:extLst>
              <a:ext uri="{FF2B5EF4-FFF2-40B4-BE49-F238E27FC236}">
                <a16:creationId xmlns:a16="http://schemas.microsoft.com/office/drawing/2014/main" id="{FCD17964-F3E1-8C9A-B6BC-876F9FC201EB}"/>
              </a:ext>
            </a:extLst>
          </p:cNvPr>
          <p:cNvGrpSpPr/>
          <p:nvPr/>
        </p:nvGrpSpPr>
        <p:grpSpPr>
          <a:xfrm>
            <a:off x="1106178" y="3577259"/>
            <a:ext cx="1786282" cy="1256967"/>
            <a:chOff x="453650" y="1881282"/>
            <a:chExt cx="1786282" cy="1256967"/>
          </a:xfrm>
        </p:grpSpPr>
        <p:sp>
          <p:nvSpPr>
            <p:cNvPr id="2738" name="Google Shape;2603;p66">
              <a:extLst>
                <a:ext uri="{FF2B5EF4-FFF2-40B4-BE49-F238E27FC236}">
                  <a16:creationId xmlns:a16="http://schemas.microsoft.com/office/drawing/2014/main" id="{FCB4672E-FB4F-01E0-63DA-4DB06758F3F8}"/>
                </a:ext>
              </a:extLst>
            </p:cNvPr>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39" name="Google Shape;2604;p66">
              <a:extLst>
                <a:ext uri="{FF2B5EF4-FFF2-40B4-BE49-F238E27FC236}">
                  <a16:creationId xmlns:a16="http://schemas.microsoft.com/office/drawing/2014/main" id="{38BF5889-F75E-96F8-3D59-DC3D5CEBC847}"/>
                </a:ext>
              </a:extLst>
            </p:cNvPr>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BACKGROUND</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40" name="Google Shape;2605;p66">
              <a:extLst>
                <a:ext uri="{FF2B5EF4-FFF2-40B4-BE49-F238E27FC236}">
                  <a16:creationId xmlns:a16="http://schemas.microsoft.com/office/drawing/2014/main" id="{10649776-0D60-7695-18F2-F672C35C7726}"/>
                </a:ext>
              </a:extLst>
            </p:cNvPr>
            <p:cNvGrpSpPr/>
            <p:nvPr/>
          </p:nvGrpSpPr>
          <p:grpSpPr>
            <a:xfrm>
              <a:off x="1089794" y="2092141"/>
              <a:ext cx="546495" cy="546525"/>
              <a:chOff x="3518987" y="1500844"/>
              <a:chExt cx="3648161" cy="3648358"/>
            </a:xfrm>
          </p:grpSpPr>
          <p:sp>
            <p:nvSpPr>
              <p:cNvPr id="2741" name="Google Shape;2606;p66">
                <a:extLst>
                  <a:ext uri="{FF2B5EF4-FFF2-40B4-BE49-F238E27FC236}">
                    <a16:creationId xmlns:a16="http://schemas.microsoft.com/office/drawing/2014/main" id="{FDD1DB12-EB2C-22F1-4443-F1D21A566110}"/>
                  </a:ext>
                </a:extLst>
              </p:cNvPr>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2742" name="Google Shape;2607;p66">
                <a:extLst>
                  <a:ext uri="{FF2B5EF4-FFF2-40B4-BE49-F238E27FC236}">
                    <a16:creationId xmlns:a16="http://schemas.microsoft.com/office/drawing/2014/main" id="{47165631-AD15-6BF9-C5BD-94AB95669DD6}"/>
                  </a:ext>
                </a:extLst>
              </p:cNvPr>
              <p:cNvGrpSpPr/>
              <p:nvPr/>
            </p:nvGrpSpPr>
            <p:grpSpPr>
              <a:xfrm>
                <a:off x="3518987" y="1500844"/>
                <a:ext cx="3648161" cy="3648358"/>
                <a:chOff x="3518987" y="1500844"/>
                <a:chExt cx="3648161" cy="3648358"/>
              </a:xfrm>
            </p:grpSpPr>
            <p:sp>
              <p:nvSpPr>
                <p:cNvPr id="2743" name="Google Shape;2608;p66">
                  <a:extLst>
                    <a:ext uri="{FF2B5EF4-FFF2-40B4-BE49-F238E27FC236}">
                      <a16:creationId xmlns:a16="http://schemas.microsoft.com/office/drawing/2014/main" id="{58BC4A2D-125A-8360-7442-036892CD8F3B}"/>
                    </a:ext>
                  </a:extLst>
                </p:cNvPr>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744" name="Google Shape;2609;p66">
                  <a:extLst>
                    <a:ext uri="{FF2B5EF4-FFF2-40B4-BE49-F238E27FC236}">
                      <a16:creationId xmlns:a16="http://schemas.microsoft.com/office/drawing/2014/main" id="{18A6B3CB-892F-A7CD-7E89-9AA0C9682E9D}"/>
                    </a:ext>
                  </a:extLst>
                </p:cNvPr>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745" name="Google Shape;2610;p66">
            <a:extLst>
              <a:ext uri="{FF2B5EF4-FFF2-40B4-BE49-F238E27FC236}">
                <a16:creationId xmlns:a16="http://schemas.microsoft.com/office/drawing/2014/main" id="{031E054C-B9C1-0F0A-1133-BE65D9668553}"/>
              </a:ext>
            </a:extLst>
          </p:cNvPr>
          <p:cNvGrpSpPr/>
          <p:nvPr/>
        </p:nvGrpSpPr>
        <p:grpSpPr>
          <a:xfrm>
            <a:off x="3447673" y="3577259"/>
            <a:ext cx="1786282" cy="1256967"/>
            <a:chOff x="2139090" y="3520476"/>
            <a:chExt cx="1786282" cy="1256967"/>
          </a:xfrm>
        </p:grpSpPr>
        <p:sp>
          <p:nvSpPr>
            <p:cNvPr id="2746" name="Google Shape;2611;p66">
              <a:extLst>
                <a:ext uri="{FF2B5EF4-FFF2-40B4-BE49-F238E27FC236}">
                  <a16:creationId xmlns:a16="http://schemas.microsoft.com/office/drawing/2014/main" id="{912AA120-4B7B-D6C7-65DD-D4C0ADE3E27C}"/>
                </a:ext>
              </a:extLst>
            </p:cNvPr>
            <p:cNvSpPr/>
            <p:nvPr/>
          </p:nvSpPr>
          <p:spPr>
            <a:xfrm>
              <a:off x="257503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47" name="Google Shape;2612;p66">
              <a:extLst>
                <a:ext uri="{FF2B5EF4-FFF2-40B4-BE49-F238E27FC236}">
                  <a16:creationId xmlns:a16="http://schemas.microsoft.com/office/drawing/2014/main" id="{7F8DA867-4F3F-5864-1AAE-AD0CB857A582}"/>
                </a:ext>
              </a:extLst>
            </p:cNvPr>
            <p:cNvSpPr txBox="1"/>
            <p:nvPr/>
          </p:nvSpPr>
          <p:spPr>
            <a:xfrm>
              <a:off x="213909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THREATS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48" name="Google Shape;2613;p66">
              <a:extLst>
                <a:ext uri="{FF2B5EF4-FFF2-40B4-BE49-F238E27FC236}">
                  <a16:creationId xmlns:a16="http://schemas.microsoft.com/office/drawing/2014/main" id="{E76BBC01-EFA6-8EB4-16CE-B8E130710813}"/>
                </a:ext>
              </a:extLst>
            </p:cNvPr>
            <p:cNvGrpSpPr/>
            <p:nvPr/>
          </p:nvGrpSpPr>
          <p:grpSpPr>
            <a:xfrm>
              <a:off x="2711840" y="3650589"/>
              <a:ext cx="608523" cy="608144"/>
              <a:chOff x="5541225" y="2222215"/>
              <a:chExt cx="987498" cy="986883"/>
            </a:xfrm>
          </p:grpSpPr>
          <p:sp>
            <p:nvSpPr>
              <p:cNvPr id="2749" name="Google Shape;2614;p66">
                <a:extLst>
                  <a:ext uri="{FF2B5EF4-FFF2-40B4-BE49-F238E27FC236}">
                    <a16:creationId xmlns:a16="http://schemas.microsoft.com/office/drawing/2014/main" id="{7BDE96EC-C9A2-51DC-56D8-068EFDAAEB63}"/>
                  </a:ext>
                </a:extLst>
              </p:cNvPr>
              <p:cNvSpPr/>
              <p:nvPr/>
            </p:nvSpPr>
            <p:spPr>
              <a:xfrm>
                <a:off x="6442181" y="2271749"/>
                <a:ext cx="35921" cy="36299"/>
              </a:xfrm>
              <a:custGeom>
                <a:avLst/>
                <a:gdLst/>
                <a:ahLst/>
                <a:cxnLst/>
                <a:rect l="l" t="t" r="r" b="b"/>
                <a:pathLst>
                  <a:path w="35921" h="36299" extrusionOk="0">
                    <a:moveTo>
                      <a:pt x="35921" y="0"/>
                    </a:moveTo>
                    <a:lnTo>
                      <a:pt x="0" y="36299"/>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0" name="Google Shape;2615;p66">
                <a:extLst>
                  <a:ext uri="{FF2B5EF4-FFF2-40B4-BE49-F238E27FC236}">
                    <a16:creationId xmlns:a16="http://schemas.microsoft.com/office/drawing/2014/main" id="{9C8148E6-EBD8-6B7C-F401-0887B618E494}"/>
                  </a:ext>
                </a:extLst>
              </p:cNvPr>
              <p:cNvSpPr/>
              <p:nvPr/>
            </p:nvSpPr>
            <p:spPr>
              <a:xfrm>
                <a:off x="6156325" y="2384238"/>
                <a:ext cx="209287" cy="209665"/>
              </a:xfrm>
              <a:custGeom>
                <a:avLst/>
                <a:gdLst/>
                <a:ahLst/>
                <a:cxnLst/>
                <a:rect l="l" t="t" r="r" b="b"/>
                <a:pathLst>
                  <a:path w="209287" h="209665" extrusionOk="0">
                    <a:moveTo>
                      <a:pt x="189814" y="164291"/>
                    </a:moveTo>
                    <a:lnTo>
                      <a:pt x="144440" y="209665"/>
                    </a:lnTo>
                    <a:cubicBezTo>
                      <a:pt x="127425" y="180550"/>
                      <a:pt x="106251" y="153326"/>
                      <a:pt x="81295" y="128370"/>
                    </a:cubicBezTo>
                    <a:cubicBezTo>
                      <a:pt x="56339" y="103415"/>
                      <a:pt x="29115" y="82618"/>
                      <a:pt x="0" y="65225"/>
                    </a:cubicBezTo>
                    <a:lnTo>
                      <a:pt x="45374" y="19851"/>
                    </a:lnTo>
                    <a:cubicBezTo>
                      <a:pt x="71842" y="-6617"/>
                      <a:pt x="114947" y="-6617"/>
                      <a:pt x="141416" y="19851"/>
                    </a:cubicBezTo>
                    <a:lnTo>
                      <a:pt x="189436" y="67872"/>
                    </a:lnTo>
                    <a:cubicBezTo>
                      <a:pt x="215904" y="94340"/>
                      <a:pt x="215904" y="137445"/>
                      <a:pt x="189436" y="163913"/>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1" name="Google Shape;2616;p66">
                <a:extLst>
                  <a:ext uri="{FF2B5EF4-FFF2-40B4-BE49-F238E27FC236}">
                    <a16:creationId xmlns:a16="http://schemas.microsoft.com/office/drawing/2014/main" id="{EFAF0AED-4851-8DBD-792F-C7C15364F398}"/>
                  </a:ext>
                </a:extLst>
              </p:cNvPr>
              <p:cNvSpPr/>
              <p:nvPr/>
            </p:nvSpPr>
            <p:spPr>
              <a:xfrm>
                <a:off x="6315890" y="2350018"/>
                <a:ext cx="72220" cy="72220"/>
              </a:xfrm>
              <a:custGeom>
                <a:avLst/>
                <a:gdLst/>
                <a:ahLst/>
                <a:cxnLst/>
                <a:rect l="l" t="t" r="r" b="b"/>
                <a:pathLst>
                  <a:path w="72220" h="72220" extrusionOk="0">
                    <a:moveTo>
                      <a:pt x="0" y="72220"/>
                    </a:moveTo>
                    <a:cubicBezTo>
                      <a:pt x="18150" y="54071"/>
                      <a:pt x="29871" y="66170"/>
                      <a:pt x="48021" y="48021"/>
                    </a:cubicBezTo>
                    <a:cubicBezTo>
                      <a:pt x="66170" y="29871"/>
                      <a:pt x="54071" y="18150"/>
                      <a:pt x="72220" y="0"/>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52" name="Google Shape;2617;p66">
                <a:extLst>
                  <a:ext uri="{FF2B5EF4-FFF2-40B4-BE49-F238E27FC236}">
                    <a16:creationId xmlns:a16="http://schemas.microsoft.com/office/drawing/2014/main" id="{17DA9989-5618-AC55-E04B-7D4159069F9B}"/>
                  </a:ext>
                </a:extLst>
              </p:cNvPr>
              <p:cNvGrpSpPr/>
              <p:nvPr/>
            </p:nvGrpSpPr>
            <p:grpSpPr>
              <a:xfrm>
                <a:off x="6237998" y="2271749"/>
                <a:ext cx="240104" cy="240481"/>
                <a:chOff x="6237998" y="2271749"/>
                <a:chExt cx="240104" cy="240481"/>
              </a:xfrm>
            </p:grpSpPr>
            <p:sp>
              <p:nvSpPr>
                <p:cNvPr id="2763" name="Google Shape;2618;p66">
                  <a:extLst>
                    <a:ext uri="{FF2B5EF4-FFF2-40B4-BE49-F238E27FC236}">
                      <a16:creationId xmlns:a16="http://schemas.microsoft.com/office/drawing/2014/main" id="{08BA7AB9-2FBE-2903-B37B-CDBD554F63EC}"/>
                    </a:ext>
                  </a:extLst>
                </p:cNvPr>
                <p:cNvSpPr/>
                <p:nvPr/>
              </p:nvSpPr>
              <p:spPr>
                <a:xfrm>
                  <a:off x="6237998" y="2271749"/>
                  <a:ext cx="35921" cy="36299"/>
                </a:xfrm>
                <a:custGeom>
                  <a:avLst/>
                  <a:gdLst/>
                  <a:ahLst/>
                  <a:cxnLst/>
                  <a:rect l="l" t="t" r="r" b="b"/>
                  <a:pathLst>
                    <a:path w="35921" h="36299" extrusionOk="0">
                      <a:moveTo>
                        <a:pt x="35921" y="36299"/>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64" name="Google Shape;2619;p66">
                  <a:extLst>
                    <a:ext uri="{FF2B5EF4-FFF2-40B4-BE49-F238E27FC236}">
                      <a16:creationId xmlns:a16="http://schemas.microsoft.com/office/drawing/2014/main" id="{43B32A9C-873B-1687-3C18-27AA1011BBD5}"/>
                    </a:ext>
                  </a:extLst>
                </p:cNvPr>
                <p:cNvSpPr/>
                <p:nvPr/>
              </p:nvSpPr>
              <p:spPr>
                <a:xfrm>
                  <a:off x="6442181" y="2476309"/>
                  <a:ext cx="35921" cy="35921"/>
                </a:xfrm>
                <a:custGeom>
                  <a:avLst/>
                  <a:gdLst/>
                  <a:ahLst/>
                  <a:cxnLst/>
                  <a:rect l="l" t="t" r="r" b="b"/>
                  <a:pathLst>
                    <a:path w="35921" h="35921" extrusionOk="0">
                      <a:moveTo>
                        <a:pt x="35921" y="35921"/>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
            <p:nvSpPr>
              <p:cNvPr id="2753" name="Google Shape;2620;p66">
                <a:extLst>
                  <a:ext uri="{FF2B5EF4-FFF2-40B4-BE49-F238E27FC236}">
                    <a16:creationId xmlns:a16="http://schemas.microsoft.com/office/drawing/2014/main" id="{47613BD6-7CE6-BABA-B6F3-1E3BC887E71D}"/>
                  </a:ext>
                </a:extLst>
              </p:cNvPr>
              <p:cNvSpPr/>
              <p:nvPr/>
            </p:nvSpPr>
            <p:spPr>
              <a:xfrm>
                <a:off x="6357861" y="2222215"/>
                <a:ext cx="3781" cy="50667"/>
              </a:xfrm>
              <a:custGeom>
                <a:avLst/>
                <a:gdLst/>
                <a:ahLst/>
                <a:cxnLst/>
                <a:rect l="l" t="t" r="r" b="b"/>
                <a:pathLst>
                  <a:path w="3781" h="50667" extrusionOk="0">
                    <a:moveTo>
                      <a:pt x="0" y="50668"/>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4" name="Google Shape;2621;p66">
                <a:extLst>
                  <a:ext uri="{FF2B5EF4-FFF2-40B4-BE49-F238E27FC236}">
                    <a16:creationId xmlns:a16="http://schemas.microsoft.com/office/drawing/2014/main" id="{194264B3-31C7-A2F3-BEAA-59E90C1F6793}"/>
                  </a:ext>
                </a:extLst>
              </p:cNvPr>
              <p:cNvSpPr/>
              <p:nvPr/>
            </p:nvSpPr>
            <p:spPr>
              <a:xfrm>
                <a:off x="6476968" y="2391989"/>
                <a:ext cx="51045" cy="3781"/>
              </a:xfrm>
              <a:custGeom>
                <a:avLst/>
                <a:gdLst/>
                <a:ahLst/>
                <a:cxnLst/>
                <a:rect l="l" t="t" r="r" b="b"/>
                <a:pathLst>
                  <a:path w="51045" h="3781" extrusionOk="0">
                    <a:moveTo>
                      <a:pt x="51045" y="0"/>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5" name="Google Shape;2622;p66">
                <a:extLst>
                  <a:ext uri="{FF2B5EF4-FFF2-40B4-BE49-F238E27FC236}">
                    <a16:creationId xmlns:a16="http://schemas.microsoft.com/office/drawing/2014/main" id="{8021A472-6A55-BD02-B1CC-63CAD24D0607}"/>
                  </a:ext>
                </a:extLst>
              </p:cNvPr>
              <p:cNvSpPr/>
              <p:nvPr/>
            </p:nvSpPr>
            <p:spPr>
              <a:xfrm>
                <a:off x="5541225" y="2392840"/>
                <a:ext cx="802267" cy="815879"/>
              </a:xfrm>
              <a:custGeom>
                <a:avLst/>
                <a:gdLst/>
                <a:ahLst/>
                <a:cxnLst/>
                <a:rect l="l" t="t" r="r" b="b"/>
                <a:pathLst>
                  <a:path w="802267" h="815879" extrusionOk="0">
                    <a:moveTo>
                      <a:pt x="394659" y="815880"/>
                    </a:moveTo>
                    <a:cubicBezTo>
                      <a:pt x="294836" y="812477"/>
                      <a:pt x="195770" y="772775"/>
                      <a:pt x="119390" y="696395"/>
                    </a:cubicBezTo>
                    <a:cubicBezTo>
                      <a:pt x="-39797" y="537208"/>
                      <a:pt x="-39797" y="278577"/>
                      <a:pt x="119390" y="119390"/>
                    </a:cubicBezTo>
                    <a:cubicBezTo>
                      <a:pt x="278577" y="-39797"/>
                      <a:pt x="537209" y="-39797"/>
                      <a:pt x="696395" y="119390"/>
                    </a:cubicBezTo>
                    <a:cubicBezTo>
                      <a:pt x="749332" y="172326"/>
                      <a:pt x="784496" y="235850"/>
                      <a:pt x="802268" y="303154"/>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6" name="Google Shape;2623;p66">
                <a:extLst>
                  <a:ext uri="{FF2B5EF4-FFF2-40B4-BE49-F238E27FC236}">
                    <a16:creationId xmlns:a16="http://schemas.microsoft.com/office/drawing/2014/main" id="{02F694DF-CEEB-D936-C572-8FFD310C43DB}"/>
                  </a:ext>
                </a:extLst>
              </p:cNvPr>
              <p:cNvSpPr/>
              <p:nvPr/>
            </p:nvSpPr>
            <p:spPr>
              <a:xfrm>
                <a:off x="5760816" y="2495215"/>
                <a:ext cx="174311" cy="64657"/>
              </a:xfrm>
              <a:custGeom>
                <a:avLst/>
                <a:gdLst/>
                <a:ahLst/>
                <a:cxnLst/>
                <a:rect l="l" t="t" r="r" b="b"/>
                <a:pathLst>
                  <a:path w="174311" h="64657" extrusionOk="0">
                    <a:moveTo>
                      <a:pt x="174311" y="0"/>
                    </a:moveTo>
                    <a:cubicBezTo>
                      <a:pt x="110410" y="3025"/>
                      <a:pt x="49911" y="25334"/>
                      <a:pt x="0" y="6465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57" name="Google Shape;2624;p66">
                <a:extLst>
                  <a:ext uri="{FF2B5EF4-FFF2-40B4-BE49-F238E27FC236}">
                    <a16:creationId xmlns:a16="http://schemas.microsoft.com/office/drawing/2014/main" id="{9290FD83-3DF8-3E15-5AD8-105E76E7B2C0}"/>
                  </a:ext>
                </a:extLst>
              </p:cNvPr>
              <p:cNvSpPr/>
              <p:nvPr/>
            </p:nvSpPr>
            <p:spPr>
              <a:xfrm>
                <a:off x="6343871" y="2695995"/>
                <a:ext cx="3025" cy="12478"/>
              </a:xfrm>
              <a:custGeom>
                <a:avLst/>
                <a:gdLst/>
                <a:ahLst/>
                <a:cxnLst/>
                <a:rect l="l" t="t" r="r" b="b"/>
                <a:pathLst>
                  <a:path w="3025" h="12478" extrusionOk="0">
                    <a:moveTo>
                      <a:pt x="0" y="0"/>
                    </a:moveTo>
                    <a:cubicBezTo>
                      <a:pt x="1135" y="4159"/>
                      <a:pt x="2269" y="8319"/>
                      <a:pt x="3025" y="1247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58" name="Google Shape;2625;p66">
                <a:extLst>
                  <a:ext uri="{FF2B5EF4-FFF2-40B4-BE49-F238E27FC236}">
                    <a16:creationId xmlns:a16="http://schemas.microsoft.com/office/drawing/2014/main" id="{8FC3B475-6B8A-0727-7103-430E7A7ACEE0}"/>
                  </a:ext>
                </a:extLst>
              </p:cNvPr>
              <p:cNvGrpSpPr/>
              <p:nvPr/>
            </p:nvGrpSpPr>
            <p:grpSpPr>
              <a:xfrm>
                <a:off x="5998318" y="2733901"/>
                <a:ext cx="530405" cy="475197"/>
                <a:chOff x="5998318" y="2733901"/>
                <a:chExt cx="530405" cy="475197"/>
              </a:xfrm>
            </p:grpSpPr>
            <p:sp>
              <p:nvSpPr>
                <p:cNvPr id="2759" name="Google Shape;2626;p66">
                  <a:extLst>
                    <a:ext uri="{FF2B5EF4-FFF2-40B4-BE49-F238E27FC236}">
                      <a16:creationId xmlns:a16="http://schemas.microsoft.com/office/drawing/2014/main" id="{0989D6F5-2F4D-CE36-A5B8-51775C7C500A}"/>
                    </a:ext>
                  </a:extLst>
                </p:cNvPr>
                <p:cNvSpPr/>
                <p:nvPr/>
              </p:nvSpPr>
              <p:spPr>
                <a:xfrm>
                  <a:off x="5998318" y="2733901"/>
                  <a:ext cx="530405" cy="475197"/>
                </a:xfrm>
                <a:custGeom>
                  <a:avLst/>
                  <a:gdLst/>
                  <a:ahLst/>
                  <a:cxnLst/>
                  <a:rect l="l" t="t" r="r" b="b"/>
                  <a:pathLst>
                    <a:path w="530405" h="475197" extrusionOk="0">
                      <a:moveTo>
                        <a:pt x="495664" y="475198"/>
                      </a:moveTo>
                      <a:lnTo>
                        <a:pt x="33985" y="475198"/>
                      </a:lnTo>
                      <a:cubicBezTo>
                        <a:pt x="7895" y="475198"/>
                        <a:pt x="-8364" y="447217"/>
                        <a:pt x="4492" y="424530"/>
                      </a:cubicBezTo>
                      <a:lnTo>
                        <a:pt x="235521" y="17299"/>
                      </a:lnTo>
                      <a:cubicBezTo>
                        <a:pt x="248377" y="-5766"/>
                        <a:pt x="281651" y="-5766"/>
                        <a:pt x="294885" y="17299"/>
                      </a:cubicBezTo>
                      <a:lnTo>
                        <a:pt x="525914" y="424530"/>
                      </a:lnTo>
                      <a:cubicBezTo>
                        <a:pt x="538770" y="447217"/>
                        <a:pt x="522511" y="475198"/>
                        <a:pt x="496421" y="475198"/>
                      </a:cubicBezTo>
                      <a:close/>
                    </a:path>
                  </a:pathLst>
                </a:custGeom>
                <a:solidFill>
                  <a:srgbClr val="3FC2E0"/>
                </a:solid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60" name="Google Shape;2627;p66">
                  <a:extLst>
                    <a:ext uri="{FF2B5EF4-FFF2-40B4-BE49-F238E27FC236}">
                      <a16:creationId xmlns:a16="http://schemas.microsoft.com/office/drawing/2014/main" id="{FDADCF80-27E2-C841-0557-6EAB7026B01E}"/>
                    </a:ext>
                  </a:extLst>
                </p:cNvPr>
                <p:cNvGrpSpPr/>
                <p:nvPr/>
              </p:nvGrpSpPr>
              <p:grpSpPr>
                <a:xfrm>
                  <a:off x="6228923" y="2868794"/>
                  <a:ext cx="68060" cy="288880"/>
                  <a:chOff x="6228923" y="2868794"/>
                  <a:chExt cx="68060" cy="288880"/>
                </a:xfrm>
              </p:grpSpPr>
              <p:sp>
                <p:nvSpPr>
                  <p:cNvPr id="2761" name="Google Shape;2628;p66">
                    <a:extLst>
                      <a:ext uri="{FF2B5EF4-FFF2-40B4-BE49-F238E27FC236}">
                        <a16:creationId xmlns:a16="http://schemas.microsoft.com/office/drawing/2014/main" id="{74978947-D4A6-7DDD-9A42-9C50736A1755}"/>
                      </a:ext>
                    </a:extLst>
                  </p:cNvPr>
                  <p:cNvSpPr/>
                  <p:nvPr/>
                </p:nvSpPr>
                <p:spPr>
                  <a:xfrm>
                    <a:off x="6228923" y="3089614"/>
                    <a:ext cx="68060" cy="68060"/>
                  </a:xfrm>
                  <a:custGeom>
                    <a:avLst/>
                    <a:gdLst/>
                    <a:ahLst/>
                    <a:cxnLst/>
                    <a:rect l="l" t="t" r="r" b="b"/>
                    <a:pathLst>
                      <a:path w="68060" h="68060" extrusionOk="0">
                        <a:moveTo>
                          <a:pt x="68061" y="34030"/>
                        </a:moveTo>
                        <a:cubicBezTo>
                          <a:pt x="68061" y="52825"/>
                          <a:pt x="52825" y="68061"/>
                          <a:pt x="34030" y="68061"/>
                        </a:cubicBezTo>
                        <a:cubicBezTo>
                          <a:pt x="15236" y="68061"/>
                          <a:pt x="0" y="52825"/>
                          <a:pt x="0" y="34030"/>
                        </a:cubicBezTo>
                        <a:cubicBezTo>
                          <a:pt x="0" y="15236"/>
                          <a:pt x="15236" y="0"/>
                          <a:pt x="34030" y="0"/>
                        </a:cubicBezTo>
                        <a:cubicBezTo>
                          <a:pt x="52825" y="0"/>
                          <a:pt x="68061" y="15236"/>
                          <a:pt x="68061" y="34030"/>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62" name="Google Shape;2629;p66">
                    <a:extLst>
                      <a:ext uri="{FF2B5EF4-FFF2-40B4-BE49-F238E27FC236}">
                        <a16:creationId xmlns:a16="http://schemas.microsoft.com/office/drawing/2014/main" id="{889A4F57-CC01-D40A-A663-5A59522E2C7F}"/>
                      </a:ext>
                    </a:extLst>
                  </p:cNvPr>
                  <p:cNvSpPr/>
                  <p:nvPr/>
                </p:nvSpPr>
                <p:spPr>
                  <a:xfrm>
                    <a:off x="6230706" y="2868794"/>
                    <a:ext cx="64817" cy="170152"/>
                  </a:xfrm>
                  <a:custGeom>
                    <a:avLst/>
                    <a:gdLst/>
                    <a:ahLst/>
                    <a:cxnLst/>
                    <a:rect l="l" t="t" r="r" b="b"/>
                    <a:pathLst>
                      <a:path w="64817" h="170152" extrusionOk="0">
                        <a:moveTo>
                          <a:pt x="34138" y="170152"/>
                        </a:moveTo>
                        <a:lnTo>
                          <a:pt x="30735" y="170152"/>
                        </a:lnTo>
                        <a:cubicBezTo>
                          <a:pt x="22039" y="170152"/>
                          <a:pt x="14855" y="163346"/>
                          <a:pt x="13720" y="154649"/>
                        </a:cubicBezTo>
                        <a:lnTo>
                          <a:pt x="108" y="18527"/>
                        </a:lnTo>
                        <a:cubicBezTo>
                          <a:pt x="-1026" y="8696"/>
                          <a:pt x="6914" y="0"/>
                          <a:pt x="17123" y="0"/>
                        </a:cubicBezTo>
                        <a:lnTo>
                          <a:pt x="47751" y="0"/>
                        </a:lnTo>
                        <a:cubicBezTo>
                          <a:pt x="57960" y="0"/>
                          <a:pt x="65522" y="8696"/>
                          <a:pt x="64766" y="18527"/>
                        </a:cubicBezTo>
                        <a:lnTo>
                          <a:pt x="51154" y="154649"/>
                        </a:lnTo>
                        <a:cubicBezTo>
                          <a:pt x="50398" y="163346"/>
                          <a:pt x="42835" y="170152"/>
                          <a:pt x="34138" y="170152"/>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grpSp>
      <p:grpSp>
        <p:nvGrpSpPr>
          <p:cNvPr id="2765" name="Google Shape;2630;p66">
            <a:extLst>
              <a:ext uri="{FF2B5EF4-FFF2-40B4-BE49-F238E27FC236}">
                <a16:creationId xmlns:a16="http://schemas.microsoft.com/office/drawing/2014/main" id="{83743A6E-CEF9-9BDE-AB68-D2EB73688D73}"/>
              </a:ext>
            </a:extLst>
          </p:cNvPr>
          <p:cNvGrpSpPr/>
          <p:nvPr/>
        </p:nvGrpSpPr>
        <p:grpSpPr>
          <a:xfrm>
            <a:off x="4684511" y="3577259"/>
            <a:ext cx="1786282" cy="1256967"/>
            <a:chOff x="2121170" y="7929853"/>
            <a:chExt cx="1786282" cy="1256967"/>
          </a:xfrm>
        </p:grpSpPr>
        <p:sp>
          <p:nvSpPr>
            <p:cNvPr id="2766" name="Google Shape;2631;p66">
              <a:extLst>
                <a:ext uri="{FF2B5EF4-FFF2-40B4-BE49-F238E27FC236}">
                  <a16:creationId xmlns:a16="http://schemas.microsoft.com/office/drawing/2014/main" id="{E9643DDD-2D9F-EF36-872C-711833CCAFF3}"/>
                </a:ext>
              </a:extLst>
            </p:cNvPr>
            <p:cNvSpPr/>
            <p:nvPr/>
          </p:nvSpPr>
          <p:spPr>
            <a:xfrm>
              <a:off x="255711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67" name="Google Shape;2632;p66">
              <a:extLst>
                <a:ext uri="{FF2B5EF4-FFF2-40B4-BE49-F238E27FC236}">
                  <a16:creationId xmlns:a16="http://schemas.microsoft.com/office/drawing/2014/main" id="{7E121B5C-DD8F-B782-FE40-09C6A9CCD441}"/>
                </a:ext>
              </a:extLst>
            </p:cNvPr>
            <p:cNvSpPr txBox="1"/>
            <p:nvPr/>
          </p:nvSpPr>
          <p:spPr>
            <a:xfrm>
              <a:off x="2121170" y="8879043"/>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RISK</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68" name="Google Shape;2633;p66">
              <a:extLst>
                <a:ext uri="{FF2B5EF4-FFF2-40B4-BE49-F238E27FC236}">
                  <a16:creationId xmlns:a16="http://schemas.microsoft.com/office/drawing/2014/main" id="{4C260136-3152-20D2-31EF-34B748B839AD}"/>
                </a:ext>
              </a:extLst>
            </p:cNvPr>
            <p:cNvGrpSpPr/>
            <p:nvPr/>
          </p:nvGrpSpPr>
          <p:grpSpPr>
            <a:xfrm>
              <a:off x="2759770" y="8087433"/>
              <a:ext cx="560694" cy="560848"/>
              <a:chOff x="3638961" y="9247725"/>
              <a:chExt cx="934457" cy="934714"/>
            </a:xfrm>
          </p:grpSpPr>
          <p:sp>
            <p:nvSpPr>
              <p:cNvPr id="2769" name="Google Shape;2634;p66">
                <a:extLst>
                  <a:ext uri="{FF2B5EF4-FFF2-40B4-BE49-F238E27FC236}">
                    <a16:creationId xmlns:a16="http://schemas.microsoft.com/office/drawing/2014/main" id="{CE939134-8CB9-917D-6035-CF8E98A66673}"/>
                  </a:ext>
                </a:extLst>
              </p:cNvPr>
              <p:cNvSpPr/>
              <p:nvPr/>
            </p:nvSpPr>
            <p:spPr>
              <a:xfrm>
                <a:off x="4012766" y="9700146"/>
                <a:ext cx="529407" cy="451575"/>
              </a:xfrm>
              <a:custGeom>
                <a:avLst/>
                <a:gdLst/>
                <a:ahLst/>
                <a:cxnLst/>
                <a:rect l="l" t="t" r="r" b="b"/>
                <a:pathLst>
                  <a:path w="529407" h="451575" extrusionOk="0">
                    <a:moveTo>
                      <a:pt x="251707" y="1040"/>
                    </a:moveTo>
                    <a:cubicBezTo>
                      <a:pt x="273908" y="-2617"/>
                      <a:pt x="291961" y="3234"/>
                      <a:pt x="305866" y="20787"/>
                    </a:cubicBezTo>
                    <a:lnTo>
                      <a:pt x="520795" y="369903"/>
                    </a:lnTo>
                    <a:cubicBezTo>
                      <a:pt x="542263" y="405985"/>
                      <a:pt x="521770" y="447918"/>
                      <a:pt x="479565" y="451575"/>
                    </a:cubicBezTo>
                    <a:lnTo>
                      <a:pt x="48489" y="451575"/>
                    </a:lnTo>
                    <a:cubicBezTo>
                      <a:pt x="10431" y="448162"/>
                      <a:pt x="-11281" y="408179"/>
                      <a:pt x="6040" y="374292"/>
                    </a:cubicBezTo>
                    <a:lnTo>
                      <a:pt x="229751" y="13961"/>
                    </a:lnTo>
                    <a:cubicBezTo>
                      <a:pt x="236582" y="9329"/>
                      <a:pt x="243413" y="2746"/>
                      <a:pt x="251707" y="1284"/>
                    </a:cubicBezTo>
                    <a:close/>
                    <a:moveTo>
                      <a:pt x="253415" y="62964"/>
                    </a:moveTo>
                    <a:cubicBezTo>
                      <a:pt x="235118" y="66133"/>
                      <a:pt x="219505" y="85881"/>
                      <a:pt x="217797" y="104166"/>
                    </a:cubicBezTo>
                    <a:cubicBezTo>
                      <a:pt x="219749" y="150731"/>
                      <a:pt x="213650" y="201928"/>
                      <a:pt x="217309" y="248005"/>
                    </a:cubicBezTo>
                    <a:cubicBezTo>
                      <a:pt x="221700" y="304810"/>
                      <a:pt x="293181" y="313099"/>
                      <a:pt x="310014" y="260195"/>
                    </a:cubicBezTo>
                    <a:cubicBezTo>
                      <a:pt x="306842" y="209486"/>
                      <a:pt x="315869" y="149755"/>
                      <a:pt x="310502" y="100021"/>
                    </a:cubicBezTo>
                    <a:cubicBezTo>
                      <a:pt x="307574" y="72716"/>
                      <a:pt x="278543" y="58819"/>
                      <a:pt x="253415" y="62964"/>
                    </a:cubicBezTo>
                    <a:close/>
                    <a:moveTo>
                      <a:pt x="232678" y="338697"/>
                    </a:moveTo>
                    <a:cubicBezTo>
                      <a:pt x="187302" y="380143"/>
                      <a:pt x="251951" y="450844"/>
                      <a:pt x="297816" y="406473"/>
                    </a:cubicBezTo>
                    <a:cubicBezTo>
                      <a:pt x="340508" y="365271"/>
                      <a:pt x="277811" y="297252"/>
                      <a:pt x="232678" y="338697"/>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70" name="Google Shape;2635;p66">
                <a:extLst>
                  <a:ext uri="{FF2B5EF4-FFF2-40B4-BE49-F238E27FC236}">
                    <a16:creationId xmlns:a16="http://schemas.microsoft.com/office/drawing/2014/main" id="{3B3B9CD2-F222-AE68-04ED-159398BF8F72}"/>
                  </a:ext>
                </a:extLst>
              </p:cNvPr>
              <p:cNvGrpSpPr/>
              <p:nvPr/>
            </p:nvGrpSpPr>
            <p:grpSpPr>
              <a:xfrm>
                <a:off x="3638961" y="9247725"/>
                <a:ext cx="934457" cy="934714"/>
                <a:chOff x="3638961" y="9247725"/>
                <a:chExt cx="934457" cy="934714"/>
              </a:xfrm>
            </p:grpSpPr>
            <p:sp>
              <p:nvSpPr>
                <p:cNvPr id="2771" name="Google Shape;2636;p66">
                  <a:extLst>
                    <a:ext uri="{FF2B5EF4-FFF2-40B4-BE49-F238E27FC236}">
                      <a16:creationId xmlns:a16="http://schemas.microsoft.com/office/drawing/2014/main" id="{81E08ACC-D9B3-4F03-EDF3-9176AF73CEDB}"/>
                    </a:ext>
                  </a:extLst>
                </p:cNvPr>
                <p:cNvSpPr/>
                <p:nvPr/>
              </p:nvSpPr>
              <p:spPr>
                <a:xfrm>
                  <a:off x="3638961" y="9247725"/>
                  <a:ext cx="934457" cy="934714"/>
                </a:xfrm>
                <a:custGeom>
                  <a:avLst/>
                  <a:gdLst/>
                  <a:ahLst/>
                  <a:cxnLst/>
                  <a:rect l="l" t="t" r="r" b="b"/>
                  <a:pathLst>
                    <a:path w="934457" h="934714" extrusionOk="0">
                      <a:moveTo>
                        <a:pt x="324710" y="488"/>
                      </a:moveTo>
                      <a:cubicBezTo>
                        <a:pt x="333981" y="3657"/>
                        <a:pt x="343739" y="5364"/>
                        <a:pt x="352765" y="9752"/>
                      </a:cubicBezTo>
                      <a:cubicBezTo>
                        <a:pt x="374478" y="20235"/>
                        <a:pt x="390335" y="40958"/>
                        <a:pt x="400825" y="62168"/>
                      </a:cubicBezTo>
                      <a:cubicBezTo>
                        <a:pt x="416683" y="62656"/>
                        <a:pt x="428393" y="60218"/>
                        <a:pt x="441567" y="70701"/>
                      </a:cubicBezTo>
                      <a:cubicBezTo>
                        <a:pt x="454740" y="81184"/>
                        <a:pt x="445470" y="78259"/>
                        <a:pt x="449861" y="78746"/>
                      </a:cubicBezTo>
                      <a:cubicBezTo>
                        <a:pt x="494018" y="82647"/>
                        <a:pt x="546957" y="73383"/>
                        <a:pt x="590138" y="79234"/>
                      </a:cubicBezTo>
                      <a:cubicBezTo>
                        <a:pt x="633319" y="85085"/>
                        <a:pt x="650396" y="114340"/>
                        <a:pt x="653567" y="145302"/>
                      </a:cubicBezTo>
                      <a:lnTo>
                        <a:pt x="653567" y="420548"/>
                      </a:lnTo>
                      <a:cubicBezTo>
                        <a:pt x="653811" y="420548"/>
                        <a:pt x="655275" y="422743"/>
                        <a:pt x="655275" y="422743"/>
                      </a:cubicBezTo>
                      <a:cubicBezTo>
                        <a:pt x="676744" y="426400"/>
                        <a:pt x="692845" y="439565"/>
                        <a:pt x="706019" y="455899"/>
                      </a:cubicBezTo>
                      <a:lnTo>
                        <a:pt x="925094" y="811841"/>
                      </a:lnTo>
                      <a:cubicBezTo>
                        <a:pt x="951442" y="866208"/>
                        <a:pt x="919727" y="926182"/>
                        <a:pt x="860689" y="934715"/>
                      </a:cubicBezTo>
                      <a:lnTo>
                        <a:pt x="416927" y="934715"/>
                      </a:lnTo>
                      <a:cubicBezTo>
                        <a:pt x="395214" y="932277"/>
                        <a:pt x="375209" y="921306"/>
                        <a:pt x="361304" y="904484"/>
                      </a:cubicBezTo>
                      <a:cubicBezTo>
                        <a:pt x="356913" y="899364"/>
                        <a:pt x="353741" y="888393"/>
                        <a:pt x="347642" y="887174"/>
                      </a:cubicBezTo>
                      <a:lnTo>
                        <a:pt x="68309" y="887174"/>
                      </a:lnTo>
                      <a:cubicBezTo>
                        <a:pt x="32446" y="883030"/>
                        <a:pt x="6831" y="855968"/>
                        <a:pt x="0" y="821349"/>
                      </a:cubicBezTo>
                      <a:lnTo>
                        <a:pt x="0" y="144327"/>
                      </a:lnTo>
                      <a:cubicBezTo>
                        <a:pt x="18785" y="57048"/>
                        <a:pt x="106122" y="81915"/>
                        <a:pt x="172479" y="78502"/>
                      </a:cubicBezTo>
                      <a:cubicBezTo>
                        <a:pt x="178334" y="77283"/>
                        <a:pt x="182970" y="67775"/>
                        <a:pt x="189800" y="64850"/>
                      </a:cubicBezTo>
                      <a:cubicBezTo>
                        <a:pt x="200047" y="60461"/>
                        <a:pt x="212489" y="62412"/>
                        <a:pt x="223467" y="62168"/>
                      </a:cubicBezTo>
                      <a:cubicBezTo>
                        <a:pt x="232981" y="32181"/>
                        <a:pt x="266404" y="3901"/>
                        <a:pt x="297631" y="0"/>
                      </a:cubicBezTo>
                      <a:lnTo>
                        <a:pt x="324954" y="0"/>
                      </a:lnTo>
                      <a:close/>
                      <a:moveTo>
                        <a:pt x="419610" y="93374"/>
                      </a:moveTo>
                      <a:lnTo>
                        <a:pt x="382284" y="93374"/>
                      </a:lnTo>
                      <a:cubicBezTo>
                        <a:pt x="373990" y="93374"/>
                        <a:pt x="367647" y="65094"/>
                        <a:pt x="362036" y="57048"/>
                      </a:cubicBezTo>
                      <a:cubicBezTo>
                        <a:pt x="336420" y="20966"/>
                        <a:pt x="278114" y="23892"/>
                        <a:pt x="256889" y="62899"/>
                      </a:cubicBezTo>
                      <a:cubicBezTo>
                        <a:pt x="253230" y="69726"/>
                        <a:pt x="248595" y="93374"/>
                        <a:pt x="239812" y="93374"/>
                      </a:cubicBezTo>
                      <a:lnTo>
                        <a:pt x="202486" y="93374"/>
                      </a:lnTo>
                      <a:lnTo>
                        <a:pt x="202486" y="155542"/>
                      </a:lnTo>
                      <a:lnTo>
                        <a:pt x="419854" y="155542"/>
                      </a:lnTo>
                      <a:lnTo>
                        <a:pt x="419854" y="93374"/>
                      </a:lnTo>
                      <a:close/>
                      <a:moveTo>
                        <a:pt x="171259" y="109952"/>
                      </a:moveTo>
                      <a:lnTo>
                        <a:pt x="68065" y="109952"/>
                      </a:lnTo>
                      <a:cubicBezTo>
                        <a:pt x="50499" y="109952"/>
                        <a:pt x="29519" y="137257"/>
                        <a:pt x="30495" y="154567"/>
                      </a:cubicBezTo>
                      <a:lnTo>
                        <a:pt x="30495" y="809891"/>
                      </a:lnTo>
                      <a:cubicBezTo>
                        <a:pt x="31227" y="832808"/>
                        <a:pt x="46840" y="852799"/>
                        <a:pt x="69772" y="856456"/>
                      </a:cubicBezTo>
                      <a:lnTo>
                        <a:pt x="341787" y="856456"/>
                      </a:lnTo>
                      <a:cubicBezTo>
                        <a:pt x="341787" y="856456"/>
                        <a:pt x="346422" y="825494"/>
                        <a:pt x="346422" y="825494"/>
                      </a:cubicBezTo>
                      <a:lnTo>
                        <a:pt x="84410" y="825494"/>
                      </a:lnTo>
                      <a:cubicBezTo>
                        <a:pt x="79531" y="825494"/>
                        <a:pt x="63673" y="811354"/>
                        <a:pt x="63186" y="804527"/>
                      </a:cubicBezTo>
                      <a:lnTo>
                        <a:pt x="61478" y="171145"/>
                      </a:lnTo>
                      <a:cubicBezTo>
                        <a:pt x="59038" y="161393"/>
                        <a:pt x="76115" y="141158"/>
                        <a:pt x="84410" y="141158"/>
                      </a:cubicBezTo>
                      <a:lnTo>
                        <a:pt x="171259" y="141158"/>
                      </a:lnTo>
                      <a:lnTo>
                        <a:pt x="171259" y="110196"/>
                      </a:lnTo>
                      <a:close/>
                      <a:moveTo>
                        <a:pt x="586723" y="109952"/>
                      </a:moveTo>
                      <a:lnTo>
                        <a:pt x="450593" y="109952"/>
                      </a:lnTo>
                      <a:lnTo>
                        <a:pt x="450593" y="138232"/>
                      </a:lnTo>
                      <a:cubicBezTo>
                        <a:pt x="452301" y="140914"/>
                        <a:pt x="454252" y="140670"/>
                        <a:pt x="456936" y="141158"/>
                      </a:cubicBezTo>
                      <a:cubicBezTo>
                        <a:pt x="490115" y="145059"/>
                        <a:pt x="536223" y="135794"/>
                        <a:pt x="567937" y="141402"/>
                      </a:cubicBezTo>
                      <a:cubicBezTo>
                        <a:pt x="599652" y="147009"/>
                        <a:pt x="591114" y="155786"/>
                        <a:pt x="591114" y="163831"/>
                      </a:cubicBezTo>
                      <a:lnTo>
                        <a:pt x="591114" y="434932"/>
                      </a:lnTo>
                      <a:lnTo>
                        <a:pt x="622341" y="422986"/>
                      </a:lnTo>
                      <a:lnTo>
                        <a:pt x="622341" y="151154"/>
                      </a:lnTo>
                      <a:cubicBezTo>
                        <a:pt x="621853" y="133600"/>
                        <a:pt x="603556" y="113121"/>
                        <a:pt x="586723" y="110196"/>
                      </a:cubicBezTo>
                      <a:close/>
                      <a:moveTo>
                        <a:pt x="176627" y="171876"/>
                      </a:moveTo>
                      <a:cubicBezTo>
                        <a:pt x="171991" y="168951"/>
                        <a:pt x="103927" y="174070"/>
                        <a:pt x="92705" y="171876"/>
                      </a:cubicBezTo>
                      <a:lnTo>
                        <a:pt x="92705" y="794288"/>
                      </a:lnTo>
                      <a:lnTo>
                        <a:pt x="362036" y="794288"/>
                      </a:lnTo>
                      <a:lnTo>
                        <a:pt x="560131" y="473940"/>
                      </a:lnTo>
                      <a:lnTo>
                        <a:pt x="560131" y="171876"/>
                      </a:lnTo>
                      <a:lnTo>
                        <a:pt x="447910" y="171876"/>
                      </a:lnTo>
                      <a:cubicBezTo>
                        <a:pt x="446446" y="171876"/>
                        <a:pt x="437907" y="185285"/>
                        <a:pt x="424246" y="186504"/>
                      </a:cubicBezTo>
                      <a:cubicBezTo>
                        <a:pt x="352765" y="193330"/>
                        <a:pt x="270307" y="181141"/>
                        <a:pt x="197607" y="186504"/>
                      </a:cubicBezTo>
                      <a:cubicBezTo>
                        <a:pt x="189800" y="186016"/>
                        <a:pt x="183701" y="181384"/>
                        <a:pt x="178334" y="176508"/>
                      </a:cubicBezTo>
                      <a:cubicBezTo>
                        <a:pt x="172967" y="171633"/>
                        <a:pt x="176871" y="172120"/>
                        <a:pt x="176627" y="171876"/>
                      </a:cubicBezTo>
                      <a:close/>
                      <a:moveTo>
                        <a:pt x="625512" y="453461"/>
                      </a:moveTo>
                      <a:cubicBezTo>
                        <a:pt x="616974" y="454924"/>
                        <a:pt x="610386" y="461506"/>
                        <a:pt x="603556" y="466138"/>
                      </a:cubicBezTo>
                      <a:lnTo>
                        <a:pt x="379845" y="826469"/>
                      </a:lnTo>
                      <a:cubicBezTo>
                        <a:pt x="362524" y="860357"/>
                        <a:pt x="384236" y="900583"/>
                        <a:pt x="422294" y="903752"/>
                      </a:cubicBezTo>
                      <a:lnTo>
                        <a:pt x="853370" y="903752"/>
                      </a:lnTo>
                      <a:cubicBezTo>
                        <a:pt x="895575" y="900095"/>
                        <a:pt x="916068" y="858162"/>
                        <a:pt x="894599" y="822081"/>
                      </a:cubicBezTo>
                      <a:lnTo>
                        <a:pt x="679671" y="472965"/>
                      </a:lnTo>
                      <a:cubicBezTo>
                        <a:pt x="665765" y="455411"/>
                        <a:pt x="647712" y="449316"/>
                        <a:pt x="625512" y="45321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2" name="Google Shape;2637;p66">
                  <a:extLst>
                    <a:ext uri="{FF2B5EF4-FFF2-40B4-BE49-F238E27FC236}">
                      <a16:creationId xmlns:a16="http://schemas.microsoft.com/office/drawing/2014/main" id="{2B8762A4-8EBB-F4AF-2553-57709676B369}"/>
                    </a:ext>
                  </a:extLst>
                </p:cNvPr>
                <p:cNvSpPr/>
                <p:nvPr/>
              </p:nvSpPr>
              <p:spPr>
                <a:xfrm>
                  <a:off x="3934396" y="9510660"/>
                  <a:ext cx="234096" cy="33033"/>
                </a:xfrm>
                <a:custGeom>
                  <a:avLst/>
                  <a:gdLst/>
                  <a:ahLst/>
                  <a:cxnLst/>
                  <a:rect l="l" t="t" r="r" b="b"/>
                  <a:pathLst>
                    <a:path w="234096" h="33033" extrusionOk="0">
                      <a:moveTo>
                        <a:pt x="229566" y="6216"/>
                      </a:moveTo>
                      <a:cubicBezTo>
                        <a:pt x="238592" y="14505"/>
                        <a:pt x="233469" y="33034"/>
                        <a:pt x="220051" y="33034"/>
                      </a:cubicBezTo>
                      <a:lnTo>
                        <a:pt x="15369" y="33034"/>
                      </a:lnTo>
                      <a:cubicBezTo>
                        <a:pt x="-5123" y="29620"/>
                        <a:pt x="-5123" y="5241"/>
                        <a:pt x="15369" y="1828"/>
                      </a:cubicBezTo>
                      <a:cubicBezTo>
                        <a:pt x="80019" y="6460"/>
                        <a:pt x="152718" y="-4023"/>
                        <a:pt x="216392" y="1828"/>
                      </a:cubicBezTo>
                      <a:cubicBezTo>
                        <a:pt x="220539" y="2315"/>
                        <a:pt x="226150" y="3290"/>
                        <a:pt x="229322" y="621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3" name="Google Shape;2638;p66">
                  <a:extLst>
                    <a:ext uri="{FF2B5EF4-FFF2-40B4-BE49-F238E27FC236}">
                      <a16:creationId xmlns:a16="http://schemas.microsoft.com/office/drawing/2014/main" id="{6771DD0C-41CA-4509-E949-A511E8E7CDAF}"/>
                    </a:ext>
                  </a:extLst>
                </p:cNvPr>
                <p:cNvSpPr/>
                <p:nvPr/>
              </p:nvSpPr>
              <p:spPr>
                <a:xfrm>
                  <a:off x="3934640" y="9684364"/>
                  <a:ext cx="234022" cy="33033"/>
                </a:xfrm>
                <a:custGeom>
                  <a:avLst/>
                  <a:gdLst/>
                  <a:ahLst/>
                  <a:cxnLst/>
                  <a:rect l="l" t="t" r="r" b="b"/>
                  <a:pathLst>
                    <a:path w="234022" h="33033" extrusionOk="0">
                      <a:moveTo>
                        <a:pt x="229322" y="26818"/>
                      </a:moveTo>
                      <a:cubicBezTo>
                        <a:pt x="226151" y="29743"/>
                        <a:pt x="220539" y="30718"/>
                        <a:pt x="216392" y="31206"/>
                      </a:cubicBezTo>
                      <a:cubicBezTo>
                        <a:pt x="152718" y="37057"/>
                        <a:pt x="80019" y="26574"/>
                        <a:pt x="15369" y="31206"/>
                      </a:cubicBezTo>
                      <a:cubicBezTo>
                        <a:pt x="-5123" y="27793"/>
                        <a:pt x="-5123" y="3413"/>
                        <a:pt x="15369" y="0"/>
                      </a:cubicBezTo>
                      <a:lnTo>
                        <a:pt x="220052" y="0"/>
                      </a:lnTo>
                      <a:cubicBezTo>
                        <a:pt x="232981" y="975"/>
                        <a:pt x="238836" y="18285"/>
                        <a:pt x="229322" y="2681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4" name="Google Shape;2639;p66">
                  <a:extLst>
                    <a:ext uri="{FF2B5EF4-FFF2-40B4-BE49-F238E27FC236}">
                      <a16:creationId xmlns:a16="http://schemas.microsoft.com/office/drawing/2014/main" id="{791D5700-AB25-CAB0-14BA-65230F4C1C9B}"/>
                    </a:ext>
                  </a:extLst>
                </p:cNvPr>
                <p:cNvSpPr/>
                <p:nvPr/>
              </p:nvSpPr>
              <p:spPr>
                <a:xfrm>
                  <a:off x="3779528" y="9653179"/>
                  <a:ext cx="123880" cy="155479"/>
                </a:xfrm>
                <a:custGeom>
                  <a:avLst/>
                  <a:gdLst/>
                  <a:ahLst/>
                  <a:cxnLst/>
                  <a:rect l="l" t="t" r="r" b="b"/>
                  <a:pathLst>
                    <a:path w="123880" h="155479" extrusionOk="0">
                      <a:moveTo>
                        <a:pt x="57528" y="150889"/>
                      </a:moveTo>
                      <a:cubicBezTo>
                        <a:pt x="51673" y="156740"/>
                        <a:pt x="43379" y="156740"/>
                        <a:pt x="36304" y="152352"/>
                      </a:cubicBezTo>
                      <a:cubicBezTo>
                        <a:pt x="29229" y="147963"/>
                        <a:pt x="4833" y="122121"/>
                        <a:pt x="2638" y="118708"/>
                      </a:cubicBezTo>
                      <a:cubicBezTo>
                        <a:pt x="-4925" y="106518"/>
                        <a:pt x="4833" y="90671"/>
                        <a:pt x="18495" y="93597"/>
                      </a:cubicBezTo>
                      <a:cubicBezTo>
                        <a:pt x="25326" y="95060"/>
                        <a:pt x="38988" y="113344"/>
                        <a:pt x="40939" y="113344"/>
                      </a:cubicBezTo>
                      <a:lnTo>
                        <a:pt x="96562" y="5343"/>
                      </a:lnTo>
                      <a:cubicBezTo>
                        <a:pt x="110468" y="-7822"/>
                        <a:pt x="129740" y="5343"/>
                        <a:pt x="122178" y="23140"/>
                      </a:cubicBezTo>
                      <a:lnTo>
                        <a:pt x="57528" y="15113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5" name="Google Shape;2640;p66">
                  <a:extLst>
                    <a:ext uri="{FF2B5EF4-FFF2-40B4-BE49-F238E27FC236}">
                      <a16:creationId xmlns:a16="http://schemas.microsoft.com/office/drawing/2014/main" id="{A41E7908-ABFB-6159-7ACA-0B9DC198EDBC}"/>
                    </a:ext>
                  </a:extLst>
                </p:cNvPr>
                <p:cNvSpPr/>
                <p:nvPr/>
              </p:nvSpPr>
              <p:spPr>
                <a:xfrm>
                  <a:off x="3778967" y="9479545"/>
                  <a:ext cx="124238" cy="161741"/>
                </a:xfrm>
                <a:custGeom>
                  <a:avLst/>
                  <a:gdLst/>
                  <a:ahLst/>
                  <a:cxnLst/>
                  <a:rect l="l" t="t" r="r" b="b"/>
                  <a:pathLst>
                    <a:path w="124238" h="161741" extrusionOk="0">
                      <a:moveTo>
                        <a:pt x="120299" y="6369"/>
                      </a:moveTo>
                      <a:cubicBezTo>
                        <a:pt x="126398" y="12464"/>
                        <a:pt x="124202" y="20753"/>
                        <a:pt x="121762" y="27823"/>
                      </a:cubicBezTo>
                      <a:cubicBezTo>
                        <a:pt x="112980" y="53422"/>
                        <a:pt x="77606" y="122173"/>
                        <a:pt x="62724" y="145821"/>
                      </a:cubicBezTo>
                      <a:cubicBezTo>
                        <a:pt x="47843" y="169469"/>
                        <a:pt x="51990" y="161180"/>
                        <a:pt x="39060" y="156060"/>
                      </a:cubicBezTo>
                      <a:cubicBezTo>
                        <a:pt x="26130" y="150941"/>
                        <a:pt x="5150" y="124123"/>
                        <a:pt x="2954" y="120954"/>
                      </a:cubicBezTo>
                      <a:cubicBezTo>
                        <a:pt x="-2657" y="111933"/>
                        <a:pt x="-217" y="101206"/>
                        <a:pt x="9785" y="96818"/>
                      </a:cubicBezTo>
                      <a:cubicBezTo>
                        <a:pt x="25886" y="89991"/>
                        <a:pt x="39060" y="119247"/>
                        <a:pt x="43939" y="115590"/>
                      </a:cubicBezTo>
                      <a:cubicBezTo>
                        <a:pt x="50038" y="102181"/>
                        <a:pt x="55893" y="88041"/>
                        <a:pt x="62480" y="74876"/>
                      </a:cubicBezTo>
                      <a:cubicBezTo>
                        <a:pt x="69067" y="61711"/>
                        <a:pt x="84193" y="26361"/>
                        <a:pt x="95171" y="10758"/>
                      </a:cubicBezTo>
                      <a:cubicBezTo>
                        <a:pt x="106149" y="-4845"/>
                        <a:pt x="112736" y="-944"/>
                        <a:pt x="120299" y="661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6" name="Google Shape;2641;p66">
                  <a:extLst>
                    <a:ext uri="{FF2B5EF4-FFF2-40B4-BE49-F238E27FC236}">
                      <a16:creationId xmlns:a16="http://schemas.microsoft.com/office/drawing/2014/main" id="{A87A44B1-94CE-7B7D-527E-20983F40E028}"/>
                    </a:ext>
                  </a:extLst>
                </p:cNvPr>
                <p:cNvSpPr/>
                <p:nvPr/>
              </p:nvSpPr>
              <p:spPr>
                <a:xfrm>
                  <a:off x="3778712" y="9824435"/>
                  <a:ext cx="124888" cy="155722"/>
                </a:xfrm>
                <a:custGeom>
                  <a:avLst/>
                  <a:gdLst/>
                  <a:ahLst/>
                  <a:cxnLst/>
                  <a:rect l="l" t="t" r="r" b="b"/>
                  <a:pathLst>
                    <a:path w="124888" h="155722" extrusionOk="0">
                      <a:moveTo>
                        <a:pt x="4674" y="97630"/>
                      </a:moveTo>
                      <a:cubicBezTo>
                        <a:pt x="19311" y="84221"/>
                        <a:pt x="31753" y="104456"/>
                        <a:pt x="41512" y="113477"/>
                      </a:cubicBezTo>
                      <a:lnTo>
                        <a:pt x="96402" y="5963"/>
                      </a:lnTo>
                      <a:cubicBezTo>
                        <a:pt x="107869" y="-7690"/>
                        <a:pt x="131289" y="4012"/>
                        <a:pt x="123238" y="21809"/>
                      </a:cubicBezTo>
                      <a:cubicBezTo>
                        <a:pt x="100062" y="58379"/>
                        <a:pt x="84693" y="110795"/>
                        <a:pt x="61028" y="145902"/>
                      </a:cubicBezTo>
                      <a:cubicBezTo>
                        <a:pt x="55417" y="154191"/>
                        <a:pt x="49806" y="158335"/>
                        <a:pt x="39560" y="153947"/>
                      </a:cubicBezTo>
                      <a:cubicBezTo>
                        <a:pt x="34681" y="151753"/>
                        <a:pt x="11017" y="128105"/>
                        <a:pt x="6869" y="122741"/>
                      </a:cubicBezTo>
                      <a:cubicBezTo>
                        <a:pt x="770" y="115183"/>
                        <a:pt x="-3865" y="105431"/>
                        <a:pt x="4674" y="9787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7" name="Google Shape;2642;p66">
                  <a:extLst>
                    <a:ext uri="{FF2B5EF4-FFF2-40B4-BE49-F238E27FC236}">
                      <a16:creationId xmlns:a16="http://schemas.microsoft.com/office/drawing/2014/main" id="{98EA9FCA-D355-AB9E-FFC3-DDF1F67A5BFB}"/>
                    </a:ext>
                  </a:extLst>
                </p:cNvPr>
                <p:cNvSpPr/>
                <p:nvPr/>
              </p:nvSpPr>
              <p:spPr>
                <a:xfrm>
                  <a:off x="3934670" y="9854474"/>
                  <a:ext cx="140301" cy="33889"/>
                </a:xfrm>
                <a:custGeom>
                  <a:avLst/>
                  <a:gdLst/>
                  <a:ahLst/>
                  <a:cxnLst/>
                  <a:rect l="l" t="t" r="r" b="b"/>
                  <a:pathLst>
                    <a:path w="140301" h="33889" extrusionOk="0">
                      <a:moveTo>
                        <a:pt x="136099" y="5667"/>
                      </a:moveTo>
                      <a:cubicBezTo>
                        <a:pt x="144882" y="15175"/>
                        <a:pt x="139027" y="30290"/>
                        <a:pt x="126585" y="32241"/>
                      </a:cubicBezTo>
                      <a:cubicBezTo>
                        <a:pt x="93650" y="37360"/>
                        <a:pt x="48030" y="28584"/>
                        <a:pt x="13631" y="32241"/>
                      </a:cubicBezTo>
                      <a:cubicBezTo>
                        <a:pt x="-4421" y="28096"/>
                        <a:pt x="-4666" y="4692"/>
                        <a:pt x="13631" y="1279"/>
                      </a:cubicBezTo>
                      <a:cubicBezTo>
                        <a:pt x="49250" y="4692"/>
                        <a:pt x="92430" y="-2866"/>
                        <a:pt x="127072" y="1279"/>
                      </a:cubicBezTo>
                      <a:cubicBezTo>
                        <a:pt x="130244" y="1766"/>
                        <a:pt x="134391" y="3229"/>
                        <a:pt x="136343" y="566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8" name="Google Shape;2643;p66">
                  <a:extLst>
                    <a:ext uri="{FF2B5EF4-FFF2-40B4-BE49-F238E27FC236}">
                      <a16:creationId xmlns:a16="http://schemas.microsoft.com/office/drawing/2014/main" id="{14FD63E0-CC63-A54C-29E3-28584BC7746C}"/>
                    </a:ext>
                  </a:extLst>
                </p:cNvPr>
                <p:cNvSpPr/>
                <p:nvPr/>
              </p:nvSpPr>
              <p:spPr>
                <a:xfrm>
                  <a:off x="3932392" y="9573249"/>
                  <a:ext cx="125284" cy="33639"/>
                </a:xfrm>
                <a:custGeom>
                  <a:avLst/>
                  <a:gdLst/>
                  <a:ahLst/>
                  <a:cxnLst/>
                  <a:rect l="l" t="t" r="r" b="b"/>
                  <a:pathLst>
                    <a:path w="125284" h="33639" extrusionOk="0">
                      <a:moveTo>
                        <a:pt x="6151" y="28224"/>
                      </a:moveTo>
                      <a:cubicBezTo>
                        <a:pt x="-3607" y="17497"/>
                        <a:pt x="4200" y="3601"/>
                        <a:pt x="17618" y="1651"/>
                      </a:cubicBezTo>
                      <a:cubicBezTo>
                        <a:pt x="31035" y="-300"/>
                        <a:pt x="96416" y="-787"/>
                        <a:pt x="112274" y="1651"/>
                      </a:cubicBezTo>
                      <a:cubicBezTo>
                        <a:pt x="128131" y="4089"/>
                        <a:pt x="130327" y="29931"/>
                        <a:pt x="114225" y="32369"/>
                      </a:cubicBezTo>
                      <a:cubicBezTo>
                        <a:pt x="83243" y="29687"/>
                        <a:pt x="45673" y="36270"/>
                        <a:pt x="15666" y="32369"/>
                      </a:cubicBezTo>
                      <a:cubicBezTo>
                        <a:pt x="-14341" y="28468"/>
                        <a:pt x="8347" y="30419"/>
                        <a:pt x="6396" y="2798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79" name="Google Shape;2644;p66">
                  <a:extLst>
                    <a:ext uri="{FF2B5EF4-FFF2-40B4-BE49-F238E27FC236}">
                      <a16:creationId xmlns:a16="http://schemas.microsoft.com/office/drawing/2014/main" id="{8A4FB263-F926-5785-26F7-98542699E7F7}"/>
                    </a:ext>
                  </a:extLst>
                </p:cNvPr>
                <p:cNvSpPr/>
                <p:nvPr/>
              </p:nvSpPr>
              <p:spPr>
                <a:xfrm>
                  <a:off x="3934651" y="9745231"/>
                  <a:ext cx="124347" cy="33704"/>
                </a:xfrm>
                <a:custGeom>
                  <a:avLst/>
                  <a:gdLst/>
                  <a:ahLst/>
                  <a:cxnLst/>
                  <a:rect l="l" t="t" r="r" b="b"/>
                  <a:pathLst>
                    <a:path w="124347" h="33704" extrusionOk="0">
                      <a:moveTo>
                        <a:pt x="11943" y="1545"/>
                      </a:moveTo>
                      <a:cubicBezTo>
                        <a:pt x="42194" y="3739"/>
                        <a:pt x="80496" y="-2843"/>
                        <a:pt x="110015" y="1545"/>
                      </a:cubicBezTo>
                      <a:cubicBezTo>
                        <a:pt x="129776" y="4227"/>
                        <a:pt x="127824" y="29826"/>
                        <a:pt x="111967" y="32263"/>
                      </a:cubicBezTo>
                      <a:cubicBezTo>
                        <a:pt x="83179" y="36652"/>
                        <a:pt x="43658" y="29338"/>
                        <a:pt x="13651" y="32263"/>
                      </a:cubicBezTo>
                      <a:cubicBezTo>
                        <a:pt x="-3670" y="27388"/>
                        <a:pt x="-4890" y="8128"/>
                        <a:pt x="12187" y="178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80" name="Google Shape;2645;p66">
                  <a:extLst>
                    <a:ext uri="{FF2B5EF4-FFF2-40B4-BE49-F238E27FC236}">
                      <a16:creationId xmlns:a16="http://schemas.microsoft.com/office/drawing/2014/main" id="{01780483-2630-3CA7-756B-7EAE62EAAC6C}"/>
                    </a:ext>
                  </a:extLst>
                </p:cNvPr>
                <p:cNvSpPr/>
                <p:nvPr/>
              </p:nvSpPr>
              <p:spPr>
                <a:xfrm>
                  <a:off x="3934945" y="9916885"/>
                  <a:ext cx="92861" cy="33298"/>
                </a:xfrm>
                <a:custGeom>
                  <a:avLst/>
                  <a:gdLst/>
                  <a:ahLst/>
                  <a:cxnLst/>
                  <a:rect l="l" t="t" r="r" b="b"/>
                  <a:pathLst>
                    <a:path w="92861" h="33298" extrusionOk="0">
                      <a:moveTo>
                        <a:pt x="11649" y="1280"/>
                      </a:moveTo>
                      <a:cubicBezTo>
                        <a:pt x="18968" y="-427"/>
                        <a:pt x="74835" y="-427"/>
                        <a:pt x="82153" y="1280"/>
                      </a:cubicBezTo>
                      <a:cubicBezTo>
                        <a:pt x="96547" y="4449"/>
                        <a:pt x="96791" y="29317"/>
                        <a:pt x="80690" y="31754"/>
                      </a:cubicBezTo>
                      <a:cubicBezTo>
                        <a:pt x="64588" y="34192"/>
                        <a:pt x="20188" y="33461"/>
                        <a:pt x="11893" y="31511"/>
                      </a:cubicBezTo>
                      <a:cubicBezTo>
                        <a:pt x="-3964" y="27854"/>
                        <a:pt x="-3964" y="4937"/>
                        <a:pt x="11893" y="128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81" name="Google Shape;2646;p66">
                  <a:extLst>
                    <a:ext uri="{FF2B5EF4-FFF2-40B4-BE49-F238E27FC236}">
                      <a16:creationId xmlns:a16="http://schemas.microsoft.com/office/drawing/2014/main" id="{33D345DD-1FB4-16F5-8052-1775519EEEEB}"/>
                    </a:ext>
                  </a:extLst>
                </p:cNvPr>
                <p:cNvSpPr/>
                <p:nvPr/>
              </p:nvSpPr>
              <p:spPr>
                <a:xfrm>
                  <a:off x="4228880" y="9762389"/>
                  <a:ext cx="96132" cy="233256"/>
                </a:xfrm>
                <a:custGeom>
                  <a:avLst/>
                  <a:gdLst/>
                  <a:ahLst/>
                  <a:cxnLst/>
                  <a:rect l="l" t="t" r="r" b="b"/>
                  <a:pathLst>
                    <a:path w="96132" h="233256" extrusionOk="0">
                      <a:moveTo>
                        <a:pt x="37301" y="721"/>
                      </a:moveTo>
                      <a:cubicBezTo>
                        <a:pt x="62429" y="-3423"/>
                        <a:pt x="91460" y="10473"/>
                        <a:pt x="94387" y="37778"/>
                      </a:cubicBezTo>
                      <a:cubicBezTo>
                        <a:pt x="99754" y="87513"/>
                        <a:pt x="90728" y="147243"/>
                        <a:pt x="93899" y="197952"/>
                      </a:cubicBezTo>
                      <a:cubicBezTo>
                        <a:pt x="76822" y="250612"/>
                        <a:pt x="5586" y="242567"/>
                        <a:pt x="1195" y="185762"/>
                      </a:cubicBezTo>
                      <a:cubicBezTo>
                        <a:pt x="-2465" y="139685"/>
                        <a:pt x="3634" y="88488"/>
                        <a:pt x="1683" y="41923"/>
                      </a:cubicBezTo>
                      <a:cubicBezTo>
                        <a:pt x="3390" y="23882"/>
                        <a:pt x="18760" y="3891"/>
                        <a:pt x="37301" y="721"/>
                      </a:cubicBezTo>
                      <a:close/>
                      <a:moveTo>
                        <a:pt x="42912" y="31683"/>
                      </a:moveTo>
                      <a:cubicBezTo>
                        <a:pt x="37545" y="33390"/>
                        <a:pt x="32422" y="42898"/>
                        <a:pt x="32422" y="48749"/>
                      </a:cubicBezTo>
                      <a:cubicBezTo>
                        <a:pt x="36325" y="91901"/>
                        <a:pt x="27299" y="143586"/>
                        <a:pt x="32422" y="185762"/>
                      </a:cubicBezTo>
                      <a:cubicBezTo>
                        <a:pt x="34617" y="203316"/>
                        <a:pt x="52426" y="207217"/>
                        <a:pt x="62673" y="193808"/>
                      </a:cubicBezTo>
                      <a:lnTo>
                        <a:pt x="63649" y="43142"/>
                      </a:lnTo>
                      <a:cubicBezTo>
                        <a:pt x="62673" y="33878"/>
                        <a:pt x="51451" y="29245"/>
                        <a:pt x="42912" y="316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82" name="Google Shape;2647;p66">
                  <a:extLst>
                    <a:ext uri="{FF2B5EF4-FFF2-40B4-BE49-F238E27FC236}">
                      <a16:creationId xmlns:a16="http://schemas.microsoft.com/office/drawing/2014/main" id="{77B1804F-9F0A-A1C5-B92B-03059B65369E}"/>
                    </a:ext>
                  </a:extLst>
                </p:cNvPr>
                <p:cNvSpPr/>
                <p:nvPr/>
              </p:nvSpPr>
              <p:spPr>
                <a:xfrm>
                  <a:off x="4230005" y="10026031"/>
                  <a:ext cx="94809" cy="94677"/>
                </a:xfrm>
                <a:custGeom>
                  <a:avLst/>
                  <a:gdLst/>
                  <a:ahLst/>
                  <a:cxnLst/>
                  <a:rect l="l" t="t" r="r" b="b"/>
                  <a:pathLst>
                    <a:path w="94809" h="94677" extrusionOk="0">
                      <a:moveTo>
                        <a:pt x="15439" y="12813"/>
                      </a:moveTo>
                      <a:cubicBezTo>
                        <a:pt x="60572" y="-28388"/>
                        <a:pt x="123269" y="39387"/>
                        <a:pt x="80576" y="80589"/>
                      </a:cubicBezTo>
                      <a:cubicBezTo>
                        <a:pt x="34712" y="124959"/>
                        <a:pt x="-29937" y="54015"/>
                        <a:pt x="15439" y="12813"/>
                      </a:cubicBezTo>
                      <a:close/>
                      <a:moveTo>
                        <a:pt x="41787" y="32805"/>
                      </a:moveTo>
                      <a:cubicBezTo>
                        <a:pt x="26174" y="37437"/>
                        <a:pt x="29833" y="66448"/>
                        <a:pt x="50081" y="63035"/>
                      </a:cubicBezTo>
                      <a:cubicBezTo>
                        <a:pt x="70818" y="59622"/>
                        <a:pt x="64475" y="25978"/>
                        <a:pt x="41787" y="3280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grpSp>
        <p:nvGrpSpPr>
          <p:cNvPr id="2783" name="Google Shape;2648;p66">
            <a:extLst>
              <a:ext uri="{FF2B5EF4-FFF2-40B4-BE49-F238E27FC236}">
                <a16:creationId xmlns:a16="http://schemas.microsoft.com/office/drawing/2014/main" id="{1C409232-A11E-45F8-660C-CAFA1A907F75}"/>
              </a:ext>
            </a:extLst>
          </p:cNvPr>
          <p:cNvGrpSpPr/>
          <p:nvPr/>
        </p:nvGrpSpPr>
        <p:grpSpPr>
          <a:xfrm>
            <a:off x="5829631" y="3577259"/>
            <a:ext cx="1786282" cy="1256967"/>
            <a:chOff x="3806610" y="7929853"/>
            <a:chExt cx="1786282" cy="1256967"/>
          </a:xfrm>
        </p:grpSpPr>
        <p:sp>
          <p:nvSpPr>
            <p:cNvPr id="2784" name="Google Shape;2649;p66">
              <a:extLst>
                <a:ext uri="{FF2B5EF4-FFF2-40B4-BE49-F238E27FC236}">
                  <a16:creationId xmlns:a16="http://schemas.microsoft.com/office/drawing/2014/main" id="{0FA5DC99-05CF-C60D-DAD4-09479F598B98}"/>
                </a:ext>
              </a:extLst>
            </p:cNvPr>
            <p:cNvSpPr/>
            <p:nvPr/>
          </p:nvSpPr>
          <p:spPr>
            <a:xfrm>
              <a:off x="424255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85" name="Google Shape;2650;p66">
              <a:extLst>
                <a:ext uri="{FF2B5EF4-FFF2-40B4-BE49-F238E27FC236}">
                  <a16:creationId xmlns:a16="http://schemas.microsoft.com/office/drawing/2014/main" id="{B697BCF7-0371-4943-0CF1-2B33FBAADC7E}"/>
                </a:ext>
              </a:extLst>
            </p:cNvPr>
            <p:cNvSpPr txBox="1"/>
            <p:nvPr/>
          </p:nvSpPr>
          <p:spPr>
            <a:xfrm>
              <a:off x="3806610" y="8879043"/>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SOCIETY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86" name="Google Shape;2651;p66">
              <a:extLst>
                <a:ext uri="{FF2B5EF4-FFF2-40B4-BE49-F238E27FC236}">
                  <a16:creationId xmlns:a16="http://schemas.microsoft.com/office/drawing/2014/main" id="{80505C5C-6446-516B-9159-BB530C894CBC}"/>
                </a:ext>
              </a:extLst>
            </p:cNvPr>
            <p:cNvGrpSpPr/>
            <p:nvPr/>
          </p:nvGrpSpPr>
          <p:grpSpPr>
            <a:xfrm>
              <a:off x="4376075" y="8031390"/>
              <a:ext cx="657744" cy="702906"/>
              <a:chOff x="2216940" y="9058035"/>
              <a:chExt cx="847354" cy="905535"/>
            </a:xfrm>
          </p:grpSpPr>
          <p:grpSp>
            <p:nvGrpSpPr>
              <p:cNvPr id="2787" name="Google Shape;2652;p66">
                <a:extLst>
                  <a:ext uri="{FF2B5EF4-FFF2-40B4-BE49-F238E27FC236}">
                    <a16:creationId xmlns:a16="http://schemas.microsoft.com/office/drawing/2014/main" id="{9A1DEFC8-CE0D-CF57-0EEE-E6CC0A437432}"/>
                  </a:ext>
                </a:extLst>
              </p:cNvPr>
              <p:cNvGrpSpPr/>
              <p:nvPr/>
            </p:nvGrpSpPr>
            <p:grpSpPr>
              <a:xfrm>
                <a:off x="2245772" y="9116563"/>
                <a:ext cx="789734" cy="432982"/>
                <a:chOff x="2245772" y="9116563"/>
                <a:chExt cx="789734" cy="432982"/>
              </a:xfrm>
            </p:grpSpPr>
            <p:sp>
              <p:nvSpPr>
                <p:cNvPr id="2789" name="Google Shape;2653;p66">
                  <a:extLst>
                    <a:ext uri="{FF2B5EF4-FFF2-40B4-BE49-F238E27FC236}">
                      <a16:creationId xmlns:a16="http://schemas.microsoft.com/office/drawing/2014/main" id="{3E57443B-96CB-DDC3-EBEB-28343ABEDCED}"/>
                    </a:ext>
                  </a:extLst>
                </p:cNvPr>
                <p:cNvSpPr/>
                <p:nvPr/>
              </p:nvSpPr>
              <p:spPr>
                <a:xfrm>
                  <a:off x="2245772" y="9116563"/>
                  <a:ext cx="336286" cy="432494"/>
                </a:xfrm>
                <a:custGeom>
                  <a:avLst/>
                  <a:gdLst/>
                  <a:ahLst/>
                  <a:cxnLst/>
                  <a:rect l="l" t="t" r="r" b="b"/>
                  <a:pathLst>
                    <a:path w="336286" h="432494" extrusionOk="0">
                      <a:moveTo>
                        <a:pt x="248775" y="488"/>
                      </a:moveTo>
                      <a:lnTo>
                        <a:pt x="248775" y="56073"/>
                      </a:lnTo>
                      <a:cubicBezTo>
                        <a:pt x="248775" y="62412"/>
                        <a:pt x="257558" y="83135"/>
                        <a:pt x="261217" y="89229"/>
                      </a:cubicBezTo>
                      <a:cubicBezTo>
                        <a:pt x="264877" y="95324"/>
                        <a:pt x="276831" y="107027"/>
                        <a:pt x="277563" y="109221"/>
                      </a:cubicBezTo>
                      <a:cubicBezTo>
                        <a:pt x="283662" y="129943"/>
                        <a:pt x="268780" y="156030"/>
                        <a:pt x="289517" y="176508"/>
                      </a:cubicBezTo>
                      <a:cubicBezTo>
                        <a:pt x="310253" y="196987"/>
                        <a:pt x="311717" y="186748"/>
                        <a:pt x="325867" y="190405"/>
                      </a:cubicBezTo>
                      <a:cubicBezTo>
                        <a:pt x="340016" y="194062"/>
                        <a:pt x="340504" y="217222"/>
                        <a:pt x="322695" y="219173"/>
                      </a:cubicBezTo>
                      <a:cubicBezTo>
                        <a:pt x="287809" y="223317"/>
                        <a:pt x="218037" y="211128"/>
                        <a:pt x="189493" y="224780"/>
                      </a:cubicBezTo>
                      <a:cubicBezTo>
                        <a:pt x="185102" y="226974"/>
                        <a:pt x="177295" y="234532"/>
                        <a:pt x="174368" y="235019"/>
                      </a:cubicBezTo>
                      <a:cubicBezTo>
                        <a:pt x="171440" y="235507"/>
                        <a:pt x="160462" y="233313"/>
                        <a:pt x="154363" y="233557"/>
                      </a:cubicBezTo>
                      <a:cubicBezTo>
                        <a:pt x="82883" y="237945"/>
                        <a:pt x="47265" y="326199"/>
                        <a:pt x="95081" y="379591"/>
                      </a:cubicBezTo>
                      <a:cubicBezTo>
                        <a:pt x="56535" y="376909"/>
                        <a:pt x="23113" y="398851"/>
                        <a:pt x="6524" y="432494"/>
                      </a:cubicBezTo>
                      <a:cubicBezTo>
                        <a:pt x="-6894" y="366182"/>
                        <a:pt x="1401" y="297431"/>
                        <a:pt x="22137" y="233801"/>
                      </a:cubicBezTo>
                      <a:cubicBezTo>
                        <a:pt x="49460" y="229900"/>
                        <a:pt x="98252" y="245015"/>
                        <a:pt x="112890" y="214053"/>
                      </a:cubicBezTo>
                      <a:cubicBezTo>
                        <a:pt x="116062" y="207471"/>
                        <a:pt x="116062" y="192843"/>
                        <a:pt x="120453" y="190649"/>
                      </a:cubicBezTo>
                      <a:cubicBezTo>
                        <a:pt x="126796" y="187479"/>
                        <a:pt x="152899" y="190649"/>
                        <a:pt x="164121" y="188454"/>
                      </a:cubicBezTo>
                      <a:cubicBezTo>
                        <a:pt x="206327" y="180165"/>
                        <a:pt x="218768" y="125067"/>
                        <a:pt x="185346" y="98494"/>
                      </a:cubicBezTo>
                      <a:cubicBezTo>
                        <a:pt x="151923" y="71920"/>
                        <a:pt x="167049" y="87523"/>
                        <a:pt x="161682" y="87523"/>
                      </a:cubicBezTo>
                      <a:lnTo>
                        <a:pt x="115086" y="87523"/>
                      </a:lnTo>
                      <a:cubicBezTo>
                        <a:pt x="152168" y="49734"/>
                        <a:pt x="198520" y="18041"/>
                        <a:pt x="248287" y="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90" name="Google Shape;2654;p66">
                  <a:extLst>
                    <a:ext uri="{FF2B5EF4-FFF2-40B4-BE49-F238E27FC236}">
                      <a16:creationId xmlns:a16="http://schemas.microsoft.com/office/drawing/2014/main" id="{11135CBB-713B-7D40-3C48-F4F6A32AEEF2}"/>
                    </a:ext>
                  </a:extLst>
                </p:cNvPr>
                <p:cNvSpPr/>
                <p:nvPr/>
              </p:nvSpPr>
              <p:spPr>
                <a:xfrm>
                  <a:off x="2655062" y="9116807"/>
                  <a:ext cx="278294" cy="302794"/>
                </a:xfrm>
                <a:custGeom>
                  <a:avLst/>
                  <a:gdLst/>
                  <a:ahLst/>
                  <a:cxnLst/>
                  <a:rect l="l" t="t" r="r" b="b"/>
                  <a:pathLst>
                    <a:path w="278294" h="302794" extrusionOk="0">
                      <a:moveTo>
                        <a:pt x="131749" y="244"/>
                      </a:moveTo>
                      <a:cubicBezTo>
                        <a:pt x="160781" y="9752"/>
                        <a:pt x="189568" y="26574"/>
                        <a:pt x="214452" y="44371"/>
                      </a:cubicBezTo>
                      <a:cubicBezTo>
                        <a:pt x="239335" y="62168"/>
                        <a:pt x="283004" y="98494"/>
                        <a:pt x="277881" y="102394"/>
                      </a:cubicBezTo>
                      <a:cubicBezTo>
                        <a:pt x="251289" y="98006"/>
                        <a:pt x="222502" y="113121"/>
                        <a:pt x="219331" y="141646"/>
                      </a:cubicBezTo>
                      <a:cubicBezTo>
                        <a:pt x="218355" y="151885"/>
                        <a:pt x="223478" y="170657"/>
                        <a:pt x="210304" y="174558"/>
                      </a:cubicBezTo>
                      <a:cubicBezTo>
                        <a:pt x="197131" y="178459"/>
                        <a:pt x="194691" y="175046"/>
                        <a:pt x="184933" y="180165"/>
                      </a:cubicBezTo>
                      <a:cubicBezTo>
                        <a:pt x="154438" y="195768"/>
                        <a:pt x="162000" y="227949"/>
                        <a:pt x="160537" y="256230"/>
                      </a:cubicBezTo>
                      <a:lnTo>
                        <a:pt x="146387" y="273052"/>
                      </a:lnTo>
                      <a:cubicBezTo>
                        <a:pt x="135165" y="270370"/>
                        <a:pt x="125894" y="264763"/>
                        <a:pt x="113940" y="263300"/>
                      </a:cubicBezTo>
                      <a:cubicBezTo>
                        <a:pt x="78566" y="259155"/>
                        <a:pt x="49047" y="275246"/>
                        <a:pt x="28310" y="302795"/>
                      </a:cubicBezTo>
                      <a:lnTo>
                        <a:pt x="255" y="292799"/>
                      </a:lnTo>
                      <a:cubicBezTo>
                        <a:pt x="-2672" y="269882"/>
                        <a:pt x="20260" y="281828"/>
                        <a:pt x="35141" y="265494"/>
                      </a:cubicBezTo>
                      <a:cubicBezTo>
                        <a:pt x="50023" y="249160"/>
                        <a:pt x="42216" y="245990"/>
                        <a:pt x="46852" y="235263"/>
                      </a:cubicBezTo>
                      <a:cubicBezTo>
                        <a:pt x="74419" y="229656"/>
                        <a:pt x="102474" y="242821"/>
                        <a:pt x="122723" y="216247"/>
                      </a:cubicBezTo>
                      <a:cubicBezTo>
                        <a:pt x="142971" y="189673"/>
                        <a:pt x="131993" y="201132"/>
                        <a:pt x="131993" y="197962"/>
                      </a:cubicBezTo>
                      <a:lnTo>
                        <a:pt x="131993" y="0"/>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791" name="Google Shape;2655;p66">
                  <a:extLst>
                    <a:ext uri="{FF2B5EF4-FFF2-40B4-BE49-F238E27FC236}">
                      <a16:creationId xmlns:a16="http://schemas.microsoft.com/office/drawing/2014/main" id="{1759FA33-972C-F779-7D30-C55120BC2B07}"/>
                    </a:ext>
                  </a:extLst>
                </p:cNvPr>
                <p:cNvSpPr/>
                <p:nvPr/>
              </p:nvSpPr>
              <p:spPr>
                <a:xfrm>
                  <a:off x="2940261" y="9452758"/>
                  <a:ext cx="95245" cy="96787"/>
                </a:xfrm>
                <a:custGeom>
                  <a:avLst/>
                  <a:gdLst/>
                  <a:ahLst/>
                  <a:cxnLst/>
                  <a:rect l="l" t="t" r="r" b="b"/>
                  <a:pathLst>
                    <a:path w="95245" h="96787" extrusionOk="0">
                      <a:moveTo>
                        <a:pt x="93192" y="0"/>
                      </a:moveTo>
                      <a:cubicBezTo>
                        <a:pt x="98072" y="32181"/>
                        <a:pt x="93192" y="64850"/>
                        <a:pt x="89533" y="96787"/>
                      </a:cubicBezTo>
                      <a:cubicBezTo>
                        <a:pt x="83678" y="91180"/>
                        <a:pt x="81239" y="83378"/>
                        <a:pt x="75871" y="76796"/>
                      </a:cubicBezTo>
                      <a:cubicBezTo>
                        <a:pt x="57818" y="54367"/>
                        <a:pt x="28787" y="41933"/>
                        <a:pt x="0" y="43883"/>
                      </a:cubicBezTo>
                      <a:cubicBezTo>
                        <a:pt x="9514" y="30962"/>
                        <a:pt x="18785" y="16822"/>
                        <a:pt x="20005" y="0"/>
                      </a:cubicBezTo>
                      <a:lnTo>
                        <a:pt x="92948" y="0"/>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
            <p:nvSpPr>
              <p:cNvPr id="2788" name="Google Shape;2656;p66">
                <a:extLst>
                  <a:ext uri="{FF2B5EF4-FFF2-40B4-BE49-F238E27FC236}">
                    <a16:creationId xmlns:a16="http://schemas.microsoft.com/office/drawing/2014/main" id="{408AE136-215A-6FBF-EB46-7DDDA977EB08}"/>
                  </a:ext>
                </a:extLst>
              </p:cNvPr>
              <p:cNvSpPr/>
              <p:nvPr/>
            </p:nvSpPr>
            <p:spPr>
              <a:xfrm>
                <a:off x="2216940" y="9058035"/>
                <a:ext cx="847354" cy="905535"/>
              </a:xfrm>
              <a:custGeom>
                <a:avLst/>
                <a:gdLst/>
                <a:ahLst/>
                <a:cxnLst/>
                <a:rect l="l" t="t" r="r" b="b"/>
                <a:pathLst>
                  <a:path w="847354" h="905535" extrusionOk="0">
                    <a:moveTo>
                      <a:pt x="87807" y="670212"/>
                    </a:moveTo>
                    <a:cubicBezTo>
                      <a:pt x="68778" y="675576"/>
                      <a:pt x="49505" y="669725"/>
                      <a:pt x="37795" y="653634"/>
                    </a:cubicBezTo>
                    <a:cubicBezTo>
                      <a:pt x="21938" y="631936"/>
                      <a:pt x="32916" y="602437"/>
                      <a:pt x="29256" y="578057"/>
                    </a:cubicBezTo>
                    <a:cubicBezTo>
                      <a:pt x="25597" y="553678"/>
                      <a:pt x="15595" y="539537"/>
                      <a:pt x="11691" y="522715"/>
                    </a:cubicBezTo>
                    <a:cubicBezTo>
                      <a:pt x="-62960" y="205293"/>
                      <a:pt x="232231" y="-74829"/>
                      <a:pt x="545718" y="18057"/>
                    </a:cubicBezTo>
                    <a:cubicBezTo>
                      <a:pt x="760159" y="81688"/>
                      <a:pt x="887262" y="304274"/>
                      <a:pt x="836030" y="522715"/>
                    </a:cubicBezTo>
                    <a:cubicBezTo>
                      <a:pt x="832127" y="539537"/>
                      <a:pt x="820661" y="563673"/>
                      <a:pt x="818465" y="578057"/>
                    </a:cubicBezTo>
                    <a:cubicBezTo>
                      <a:pt x="814806" y="602437"/>
                      <a:pt x="825784" y="631692"/>
                      <a:pt x="809927" y="653634"/>
                    </a:cubicBezTo>
                    <a:cubicBezTo>
                      <a:pt x="794069" y="675576"/>
                      <a:pt x="778944" y="675576"/>
                      <a:pt x="759915" y="670212"/>
                    </a:cubicBezTo>
                    <a:lnTo>
                      <a:pt x="759915" y="809664"/>
                    </a:lnTo>
                    <a:cubicBezTo>
                      <a:pt x="752352" y="848915"/>
                      <a:pt x="701609" y="862080"/>
                      <a:pt x="679164" y="826729"/>
                    </a:cubicBezTo>
                    <a:cubicBezTo>
                      <a:pt x="664283" y="803325"/>
                      <a:pt x="677457" y="766024"/>
                      <a:pt x="671846" y="740913"/>
                    </a:cubicBezTo>
                    <a:cubicBezTo>
                      <a:pt x="666235" y="715802"/>
                      <a:pt x="646962" y="726773"/>
                      <a:pt x="643302" y="740913"/>
                    </a:cubicBezTo>
                    <a:cubicBezTo>
                      <a:pt x="640131" y="771631"/>
                      <a:pt x="646230" y="806982"/>
                      <a:pt x="642814" y="837213"/>
                    </a:cubicBezTo>
                    <a:cubicBezTo>
                      <a:pt x="638179" y="880364"/>
                      <a:pt x="578165" y="891579"/>
                      <a:pt x="559380" y="851353"/>
                    </a:cubicBezTo>
                    <a:cubicBezTo>
                      <a:pt x="540595" y="811126"/>
                      <a:pt x="561088" y="777482"/>
                      <a:pt x="552549" y="765293"/>
                    </a:cubicBezTo>
                    <a:cubicBezTo>
                      <a:pt x="544011" y="753103"/>
                      <a:pt x="528154" y="758954"/>
                      <a:pt x="526202" y="771631"/>
                    </a:cubicBezTo>
                    <a:cubicBezTo>
                      <a:pt x="521811" y="800399"/>
                      <a:pt x="533765" y="859398"/>
                      <a:pt x="520591" y="882802"/>
                    </a:cubicBezTo>
                    <a:cubicBezTo>
                      <a:pt x="503514" y="913521"/>
                      <a:pt x="459113" y="913033"/>
                      <a:pt x="443012" y="881583"/>
                    </a:cubicBezTo>
                    <a:cubicBezTo>
                      <a:pt x="426910" y="850134"/>
                      <a:pt x="443012" y="822585"/>
                      <a:pt x="437889" y="799180"/>
                    </a:cubicBezTo>
                    <a:cubicBezTo>
                      <a:pt x="432765" y="775776"/>
                      <a:pt x="412517" y="785284"/>
                      <a:pt x="409345" y="799180"/>
                    </a:cubicBezTo>
                    <a:cubicBezTo>
                      <a:pt x="403246" y="826242"/>
                      <a:pt x="418372" y="863786"/>
                      <a:pt x="399831" y="888166"/>
                    </a:cubicBezTo>
                    <a:cubicBezTo>
                      <a:pt x="380314" y="913521"/>
                      <a:pt x="342256" y="910595"/>
                      <a:pt x="326887" y="882802"/>
                    </a:cubicBezTo>
                    <a:cubicBezTo>
                      <a:pt x="313713" y="859398"/>
                      <a:pt x="325911" y="800399"/>
                      <a:pt x="321276" y="771631"/>
                    </a:cubicBezTo>
                    <a:cubicBezTo>
                      <a:pt x="318836" y="755785"/>
                      <a:pt x="295660" y="755785"/>
                      <a:pt x="292489" y="770169"/>
                    </a:cubicBezTo>
                    <a:cubicBezTo>
                      <a:pt x="288585" y="787966"/>
                      <a:pt x="294196" y="817709"/>
                      <a:pt x="292001" y="837213"/>
                    </a:cubicBezTo>
                    <a:cubicBezTo>
                      <a:pt x="288829" y="867687"/>
                      <a:pt x="254431" y="886216"/>
                      <a:pt x="227107" y="871100"/>
                    </a:cubicBezTo>
                    <a:cubicBezTo>
                      <a:pt x="188074" y="849402"/>
                      <a:pt x="210030" y="779920"/>
                      <a:pt x="204175" y="742376"/>
                    </a:cubicBezTo>
                    <a:cubicBezTo>
                      <a:pt x="201736" y="727260"/>
                      <a:pt x="180023" y="726285"/>
                      <a:pt x="175876" y="739450"/>
                    </a:cubicBezTo>
                    <a:cubicBezTo>
                      <a:pt x="170753" y="755785"/>
                      <a:pt x="177828" y="791623"/>
                      <a:pt x="174656" y="811126"/>
                    </a:cubicBezTo>
                    <a:cubicBezTo>
                      <a:pt x="168801" y="847452"/>
                      <a:pt x="120009" y="860373"/>
                      <a:pt x="96589" y="829655"/>
                    </a:cubicBezTo>
                    <a:cubicBezTo>
                      <a:pt x="73169" y="798937"/>
                      <a:pt x="87319" y="814540"/>
                      <a:pt x="87319" y="811370"/>
                    </a:cubicBezTo>
                    <a:lnTo>
                      <a:pt x="87319" y="669968"/>
                    </a:lnTo>
                    <a:close/>
                    <a:moveTo>
                      <a:pt x="359090" y="307200"/>
                    </a:moveTo>
                    <a:lnTo>
                      <a:pt x="239550" y="307200"/>
                    </a:lnTo>
                    <a:lnTo>
                      <a:pt x="264433" y="332554"/>
                    </a:lnTo>
                    <a:cubicBezTo>
                      <a:pt x="296880" y="315733"/>
                      <a:pt x="334450" y="318658"/>
                      <a:pt x="362749" y="342062"/>
                    </a:cubicBezTo>
                    <a:cubicBezTo>
                      <a:pt x="366896" y="345476"/>
                      <a:pt x="380070" y="362054"/>
                      <a:pt x="382510" y="361810"/>
                    </a:cubicBezTo>
                    <a:lnTo>
                      <a:pt x="409345" y="352790"/>
                    </a:lnTo>
                    <a:cubicBezTo>
                      <a:pt x="407150" y="324997"/>
                      <a:pt x="423251" y="307443"/>
                      <a:pt x="450818" y="305493"/>
                    </a:cubicBezTo>
                    <a:cubicBezTo>
                      <a:pt x="454722" y="298179"/>
                      <a:pt x="453502" y="290622"/>
                      <a:pt x="457405" y="282820"/>
                    </a:cubicBezTo>
                    <a:cubicBezTo>
                      <a:pt x="462772" y="271362"/>
                      <a:pt x="474970" y="264535"/>
                      <a:pt x="487168" y="263316"/>
                    </a:cubicBezTo>
                    <a:cubicBezTo>
                      <a:pt x="499366" y="262097"/>
                      <a:pt x="532545" y="268192"/>
                      <a:pt x="538888" y="256734"/>
                    </a:cubicBezTo>
                    <a:lnTo>
                      <a:pt x="540108" y="47801"/>
                    </a:lnTo>
                    <a:cubicBezTo>
                      <a:pt x="476190" y="26590"/>
                      <a:pt x="401539" y="23665"/>
                      <a:pt x="336157" y="39268"/>
                    </a:cubicBezTo>
                    <a:cubicBezTo>
                      <a:pt x="330790" y="40487"/>
                      <a:pt x="313957" y="44144"/>
                      <a:pt x="310298" y="46338"/>
                    </a:cubicBezTo>
                    <a:cubicBezTo>
                      <a:pt x="306638" y="48532"/>
                      <a:pt x="307858" y="48044"/>
                      <a:pt x="307370" y="50482"/>
                    </a:cubicBezTo>
                    <a:cubicBezTo>
                      <a:pt x="305662" y="60234"/>
                      <a:pt x="306394" y="99729"/>
                      <a:pt x="307858" y="110212"/>
                    </a:cubicBezTo>
                    <a:cubicBezTo>
                      <a:pt x="309322" y="120696"/>
                      <a:pt x="316397" y="134104"/>
                      <a:pt x="324447" y="143856"/>
                    </a:cubicBezTo>
                    <a:cubicBezTo>
                      <a:pt x="332498" y="153608"/>
                      <a:pt x="330546" y="147513"/>
                      <a:pt x="332986" y="150926"/>
                    </a:cubicBezTo>
                    <a:cubicBezTo>
                      <a:pt x="343476" y="165798"/>
                      <a:pt x="328107" y="209437"/>
                      <a:pt x="343476" y="217239"/>
                    </a:cubicBezTo>
                    <a:cubicBezTo>
                      <a:pt x="358846" y="225040"/>
                      <a:pt x="355674" y="218945"/>
                      <a:pt x="361773" y="220652"/>
                    </a:cubicBezTo>
                    <a:cubicBezTo>
                      <a:pt x="409345" y="233817"/>
                      <a:pt x="402027" y="300373"/>
                      <a:pt x="359334" y="306956"/>
                    </a:cubicBezTo>
                    <a:close/>
                    <a:moveTo>
                      <a:pt x="277607" y="59015"/>
                    </a:moveTo>
                    <a:cubicBezTo>
                      <a:pt x="227595" y="77056"/>
                      <a:pt x="181243" y="108750"/>
                      <a:pt x="144405" y="146538"/>
                    </a:cubicBezTo>
                    <a:lnTo>
                      <a:pt x="191002" y="146538"/>
                    </a:lnTo>
                    <a:cubicBezTo>
                      <a:pt x="196369" y="146538"/>
                      <a:pt x="210030" y="153852"/>
                      <a:pt x="214666" y="157509"/>
                    </a:cubicBezTo>
                    <a:cubicBezTo>
                      <a:pt x="248088" y="184083"/>
                      <a:pt x="235646" y="239181"/>
                      <a:pt x="193441" y="247470"/>
                    </a:cubicBezTo>
                    <a:cubicBezTo>
                      <a:pt x="182463" y="249664"/>
                      <a:pt x="156115" y="246494"/>
                      <a:pt x="149772" y="249664"/>
                    </a:cubicBezTo>
                    <a:cubicBezTo>
                      <a:pt x="143429" y="252833"/>
                      <a:pt x="145381" y="266486"/>
                      <a:pt x="142210" y="273068"/>
                    </a:cubicBezTo>
                    <a:cubicBezTo>
                      <a:pt x="127572" y="304030"/>
                      <a:pt x="78780" y="288915"/>
                      <a:pt x="51457" y="292816"/>
                    </a:cubicBezTo>
                    <a:cubicBezTo>
                      <a:pt x="30476" y="356447"/>
                      <a:pt x="22426" y="425441"/>
                      <a:pt x="35843" y="491510"/>
                    </a:cubicBezTo>
                    <a:cubicBezTo>
                      <a:pt x="52433" y="457866"/>
                      <a:pt x="85855" y="435924"/>
                      <a:pt x="124401" y="438606"/>
                    </a:cubicBezTo>
                    <a:cubicBezTo>
                      <a:pt x="76585" y="385214"/>
                      <a:pt x="112203" y="296960"/>
                      <a:pt x="183683" y="292572"/>
                    </a:cubicBezTo>
                    <a:cubicBezTo>
                      <a:pt x="189782" y="292084"/>
                      <a:pt x="200028" y="294522"/>
                      <a:pt x="203687" y="294035"/>
                    </a:cubicBezTo>
                    <a:cubicBezTo>
                      <a:pt x="207347" y="293547"/>
                      <a:pt x="214422" y="285989"/>
                      <a:pt x="218813" y="283795"/>
                    </a:cubicBezTo>
                    <a:cubicBezTo>
                      <a:pt x="247356" y="269899"/>
                      <a:pt x="317129" y="282332"/>
                      <a:pt x="352015" y="278188"/>
                    </a:cubicBezTo>
                    <a:cubicBezTo>
                      <a:pt x="369824" y="275994"/>
                      <a:pt x="370068" y="253077"/>
                      <a:pt x="355186" y="249420"/>
                    </a:cubicBezTo>
                    <a:cubicBezTo>
                      <a:pt x="340305" y="245763"/>
                      <a:pt x="330790" y="247470"/>
                      <a:pt x="318836" y="235524"/>
                    </a:cubicBezTo>
                    <a:cubicBezTo>
                      <a:pt x="298100" y="214801"/>
                      <a:pt x="312981" y="188715"/>
                      <a:pt x="306882" y="168236"/>
                    </a:cubicBezTo>
                    <a:cubicBezTo>
                      <a:pt x="300783" y="147757"/>
                      <a:pt x="293465" y="153364"/>
                      <a:pt x="290537" y="148245"/>
                    </a:cubicBezTo>
                    <a:cubicBezTo>
                      <a:pt x="287610" y="143125"/>
                      <a:pt x="278095" y="121427"/>
                      <a:pt x="278095" y="115088"/>
                    </a:cubicBezTo>
                    <a:lnTo>
                      <a:pt x="278095" y="59503"/>
                    </a:lnTo>
                    <a:close/>
                    <a:moveTo>
                      <a:pt x="569871" y="59015"/>
                    </a:moveTo>
                    <a:lnTo>
                      <a:pt x="569871" y="256978"/>
                    </a:lnTo>
                    <a:cubicBezTo>
                      <a:pt x="569871" y="259903"/>
                      <a:pt x="563040" y="272093"/>
                      <a:pt x="560600" y="275262"/>
                    </a:cubicBezTo>
                    <a:cubicBezTo>
                      <a:pt x="540352" y="301836"/>
                      <a:pt x="512296" y="288671"/>
                      <a:pt x="484729" y="294278"/>
                    </a:cubicBezTo>
                    <a:cubicBezTo>
                      <a:pt x="480094" y="305249"/>
                      <a:pt x="481801" y="314757"/>
                      <a:pt x="473019" y="324509"/>
                    </a:cubicBezTo>
                    <a:cubicBezTo>
                      <a:pt x="458381" y="340843"/>
                      <a:pt x="435449" y="328897"/>
                      <a:pt x="438132" y="351814"/>
                    </a:cubicBezTo>
                    <a:lnTo>
                      <a:pt x="466188" y="361810"/>
                    </a:lnTo>
                    <a:cubicBezTo>
                      <a:pt x="486924" y="334261"/>
                      <a:pt x="516443" y="318170"/>
                      <a:pt x="551817" y="322315"/>
                    </a:cubicBezTo>
                    <a:cubicBezTo>
                      <a:pt x="563772" y="323778"/>
                      <a:pt x="573042" y="329385"/>
                      <a:pt x="584264" y="332067"/>
                    </a:cubicBezTo>
                    <a:lnTo>
                      <a:pt x="598414" y="315245"/>
                    </a:lnTo>
                    <a:cubicBezTo>
                      <a:pt x="599634" y="286965"/>
                      <a:pt x="592071" y="254783"/>
                      <a:pt x="622810" y="239181"/>
                    </a:cubicBezTo>
                    <a:cubicBezTo>
                      <a:pt x="653549" y="223578"/>
                      <a:pt x="639887" y="236255"/>
                      <a:pt x="648181" y="233573"/>
                    </a:cubicBezTo>
                    <a:cubicBezTo>
                      <a:pt x="661355" y="229429"/>
                      <a:pt x="656232" y="210900"/>
                      <a:pt x="657208" y="200661"/>
                    </a:cubicBezTo>
                    <a:cubicBezTo>
                      <a:pt x="660136" y="172137"/>
                      <a:pt x="688923" y="157021"/>
                      <a:pt x="715758" y="161410"/>
                    </a:cubicBezTo>
                    <a:cubicBezTo>
                      <a:pt x="721125" y="157509"/>
                      <a:pt x="657452" y="107043"/>
                      <a:pt x="652329" y="103386"/>
                    </a:cubicBezTo>
                    <a:cubicBezTo>
                      <a:pt x="627201" y="85589"/>
                      <a:pt x="598658" y="68767"/>
                      <a:pt x="569627" y="59259"/>
                    </a:cubicBezTo>
                    <a:close/>
                    <a:moveTo>
                      <a:pt x="64143" y="263316"/>
                    </a:moveTo>
                    <a:lnTo>
                      <a:pt x="112447" y="263316"/>
                    </a:lnTo>
                    <a:cubicBezTo>
                      <a:pt x="116838" y="263316"/>
                      <a:pt x="118302" y="245275"/>
                      <a:pt x="120253" y="240156"/>
                    </a:cubicBezTo>
                    <a:cubicBezTo>
                      <a:pt x="132207" y="212363"/>
                      <a:pt x="161238" y="222115"/>
                      <a:pt x="183683" y="219433"/>
                    </a:cubicBezTo>
                    <a:cubicBezTo>
                      <a:pt x="209055" y="216507"/>
                      <a:pt x="211494" y="183595"/>
                      <a:pt x="189782" y="176769"/>
                    </a:cubicBezTo>
                    <a:cubicBezTo>
                      <a:pt x="168069" y="169942"/>
                      <a:pt x="134159" y="174331"/>
                      <a:pt x="123425" y="175550"/>
                    </a:cubicBezTo>
                    <a:cubicBezTo>
                      <a:pt x="112691" y="176769"/>
                      <a:pt x="107811" y="188227"/>
                      <a:pt x="102200" y="196272"/>
                    </a:cubicBezTo>
                    <a:cubicBezTo>
                      <a:pt x="87319" y="216751"/>
                      <a:pt x="74145" y="240156"/>
                      <a:pt x="64143" y="263316"/>
                    </a:cubicBezTo>
                    <a:close/>
                    <a:moveTo>
                      <a:pt x="814562" y="365467"/>
                    </a:moveTo>
                    <a:cubicBezTo>
                      <a:pt x="803096" y="302811"/>
                      <a:pt x="780408" y="240400"/>
                      <a:pt x="740154" y="190665"/>
                    </a:cubicBezTo>
                    <a:cubicBezTo>
                      <a:pt x="725761" y="192615"/>
                      <a:pt x="689899" y="182376"/>
                      <a:pt x="686727" y="202367"/>
                    </a:cubicBezTo>
                    <a:cubicBezTo>
                      <a:pt x="683556" y="222359"/>
                      <a:pt x="691362" y="235036"/>
                      <a:pt x="671114" y="252589"/>
                    </a:cubicBezTo>
                    <a:cubicBezTo>
                      <a:pt x="650865" y="270143"/>
                      <a:pt x="653061" y="260635"/>
                      <a:pt x="638667" y="263804"/>
                    </a:cubicBezTo>
                    <a:cubicBezTo>
                      <a:pt x="624274" y="266973"/>
                      <a:pt x="628909" y="286965"/>
                      <a:pt x="628177" y="298179"/>
                    </a:cubicBezTo>
                    <a:cubicBezTo>
                      <a:pt x="677945" y="278432"/>
                      <a:pt x="736007" y="313295"/>
                      <a:pt x="743326" y="365711"/>
                    </a:cubicBezTo>
                    <a:lnTo>
                      <a:pt x="814562" y="365711"/>
                    </a:lnTo>
                    <a:close/>
                    <a:moveTo>
                      <a:pt x="182463" y="322315"/>
                    </a:moveTo>
                    <a:cubicBezTo>
                      <a:pt x="145869" y="326703"/>
                      <a:pt x="122937" y="364979"/>
                      <a:pt x="134891" y="399842"/>
                    </a:cubicBezTo>
                    <a:cubicBezTo>
                      <a:pt x="146845" y="434217"/>
                      <a:pt x="189782" y="450064"/>
                      <a:pt x="220277" y="429585"/>
                    </a:cubicBezTo>
                    <a:cubicBezTo>
                      <a:pt x="220765" y="420565"/>
                      <a:pt x="218569" y="412276"/>
                      <a:pt x="219301" y="403012"/>
                    </a:cubicBezTo>
                    <a:cubicBezTo>
                      <a:pt x="220521" y="384971"/>
                      <a:pt x="229303" y="365711"/>
                      <a:pt x="240769" y="352058"/>
                    </a:cubicBezTo>
                    <a:cubicBezTo>
                      <a:pt x="230035" y="331092"/>
                      <a:pt x="205639" y="319633"/>
                      <a:pt x="182463" y="322559"/>
                    </a:cubicBezTo>
                    <a:close/>
                    <a:moveTo>
                      <a:pt x="649889" y="322315"/>
                    </a:moveTo>
                    <a:cubicBezTo>
                      <a:pt x="632812" y="324509"/>
                      <a:pt x="614515" y="336455"/>
                      <a:pt x="606953" y="352058"/>
                    </a:cubicBezTo>
                    <a:cubicBezTo>
                      <a:pt x="619151" y="366198"/>
                      <a:pt x="627689" y="386190"/>
                      <a:pt x="628421" y="404962"/>
                    </a:cubicBezTo>
                    <a:cubicBezTo>
                      <a:pt x="629153" y="423734"/>
                      <a:pt x="626225" y="421296"/>
                      <a:pt x="627445" y="429585"/>
                    </a:cubicBezTo>
                    <a:cubicBezTo>
                      <a:pt x="674529" y="459085"/>
                      <a:pt x="731372" y="411788"/>
                      <a:pt x="712099" y="359616"/>
                    </a:cubicBezTo>
                    <a:cubicBezTo>
                      <a:pt x="702828" y="334505"/>
                      <a:pt x="676237" y="318902"/>
                      <a:pt x="649889" y="322559"/>
                    </a:cubicBezTo>
                    <a:close/>
                    <a:moveTo>
                      <a:pt x="299320" y="351571"/>
                    </a:moveTo>
                    <a:cubicBezTo>
                      <a:pt x="262726" y="355959"/>
                      <a:pt x="239793" y="394235"/>
                      <a:pt x="251747" y="429098"/>
                    </a:cubicBezTo>
                    <a:cubicBezTo>
                      <a:pt x="263701" y="463473"/>
                      <a:pt x="306394" y="479076"/>
                      <a:pt x="337133" y="458841"/>
                    </a:cubicBezTo>
                    <a:cubicBezTo>
                      <a:pt x="338109" y="449820"/>
                      <a:pt x="335669" y="441775"/>
                      <a:pt x="336157" y="432267"/>
                    </a:cubicBezTo>
                    <a:cubicBezTo>
                      <a:pt x="337133" y="414226"/>
                      <a:pt x="346160" y="394966"/>
                      <a:pt x="357626" y="381314"/>
                    </a:cubicBezTo>
                    <a:cubicBezTo>
                      <a:pt x="346892" y="360347"/>
                      <a:pt x="322496" y="348889"/>
                      <a:pt x="299320" y="351814"/>
                    </a:cubicBezTo>
                    <a:close/>
                    <a:moveTo>
                      <a:pt x="533033" y="351327"/>
                    </a:moveTo>
                    <a:cubicBezTo>
                      <a:pt x="515956" y="353521"/>
                      <a:pt x="497659" y="365467"/>
                      <a:pt x="490096" y="381070"/>
                    </a:cubicBezTo>
                    <a:cubicBezTo>
                      <a:pt x="501562" y="394722"/>
                      <a:pt x="510344" y="413982"/>
                      <a:pt x="511564" y="432023"/>
                    </a:cubicBezTo>
                    <a:cubicBezTo>
                      <a:pt x="512784" y="450064"/>
                      <a:pt x="510100" y="449577"/>
                      <a:pt x="510589" y="458597"/>
                    </a:cubicBezTo>
                    <a:cubicBezTo>
                      <a:pt x="565967" y="491997"/>
                      <a:pt x="625737" y="426172"/>
                      <a:pt x="586948" y="373268"/>
                    </a:cubicBezTo>
                    <a:cubicBezTo>
                      <a:pt x="575238" y="357178"/>
                      <a:pt x="552549" y="348889"/>
                      <a:pt x="533033" y="351327"/>
                    </a:cubicBezTo>
                    <a:close/>
                    <a:moveTo>
                      <a:pt x="416176" y="380582"/>
                    </a:moveTo>
                    <a:cubicBezTo>
                      <a:pt x="343720" y="389115"/>
                      <a:pt x="352015" y="501505"/>
                      <a:pt x="428374" y="496873"/>
                    </a:cubicBezTo>
                    <a:cubicBezTo>
                      <a:pt x="504733" y="492241"/>
                      <a:pt x="496927" y="371074"/>
                      <a:pt x="416176" y="380582"/>
                    </a:cubicBezTo>
                    <a:close/>
                    <a:moveTo>
                      <a:pt x="816513" y="394722"/>
                    </a:moveTo>
                    <a:lnTo>
                      <a:pt x="743570" y="394722"/>
                    </a:lnTo>
                    <a:cubicBezTo>
                      <a:pt x="742350" y="411301"/>
                      <a:pt x="733079" y="425685"/>
                      <a:pt x="723565" y="438606"/>
                    </a:cubicBezTo>
                    <a:cubicBezTo>
                      <a:pt x="752352" y="436655"/>
                      <a:pt x="781384" y="449089"/>
                      <a:pt x="799436" y="471518"/>
                    </a:cubicBezTo>
                    <a:cubicBezTo>
                      <a:pt x="817489" y="493948"/>
                      <a:pt x="807243" y="485902"/>
                      <a:pt x="813098" y="491510"/>
                    </a:cubicBezTo>
                    <a:cubicBezTo>
                      <a:pt x="817002" y="459572"/>
                      <a:pt x="821637" y="426904"/>
                      <a:pt x="816758" y="394722"/>
                    </a:cubicBezTo>
                    <a:close/>
                    <a:moveTo>
                      <a:pt x="87807" y="632911"/>
                    </a:moveTo>
                    <a:lnTo>
                      <a:pt x="87807" y="526129"/>
                    </a:lnTo>
                    <a:lnTo>
                      <a:pt x="117082" y="526129"/>
                    </a:lnTo>
                    <a:lnTo>
                      <a:pt x="117082" y="807957"/>
                    </a:lnTo>
                    <a:cubicBezTo>
                      <a:pt x="117082" y="817709"/>
                      <a:pt x="143917" y="825754"/>
                      <a:pt x="146357" y="804300"/>
                    </a:cubicBezTo>
                    <a:cubicBezTo>
                      <a:pt x="150504" y="768218"/>
                      <a:pt x="131231" y="714095"/>
                      <a:pt x="180999" y="702881"/>
                    </a:cubicBezTo>
                    <a:cubicBezTo>
                      <a:pt x="181731" y="698249"/>
                      <a:pt x="180511" y="699955"/>
                      <a:pt x="178316" y="698980"/>
                    </a:cubicBezTo>
                    <a:cubicBezTo>
                      <a:pt x="162214" y="691666"/>
                      <a:pt x="149040" y="683133"/>
                      <a:pt x="146357" y="663386"/>
                    </a:cubicBezTo>
                    <a:cubicBezTo>
                      <a:pt x="143673" y="643638"/>
                      <a:pt x="143917" y="575619"/>
                      <a:pt x="146357" y="548558"/>
                    </a:cubicBezTo>
                    <a:cubicBezTo>
                      <a:pt x="150260" y="499555"/>
                      <a:pt x="193197" y="465180"/>
                      <a:pt x="241257" y="466399"/>
                    </a:cubicBezTo>
                    <a:lnTo>
                      <a:pt x="232963" y="456403"/>
                    </a:lnTo>
                    <a:cubicBezTo>
                      <a:pt x="189538" y="483708"/>
                      <a:pt x="109763" y="447139"/>
                      <a:pt x="74145" y="485415"/>
                    </a:cubicBezTo>
                    <a:cubicBezTo>
                      <a:pt x="45358" y="516377"/>
                      <a:pt x="63899" y="590491"/>
                      <a:pt x="58775" y="630473"/>
                    </a:cubicBezTo>
                    <a:cubicBezTo>
                      <a:pt x="61459" y="647052"/>
                      <a:pt x="85123" y="645101"/>
                      <a:pt x="87807" y="632424"/>
                    </a:cubicBezTo>
                    <a:close/>
                    <a:moveTo>
                      <a:pt x="759915" y="526129"/>
                    </a:moveTo>
                    <a:lnTo>
                      <a:pt x="759915" y="632911"/>
                    </a:lnTo>
                    <a:cubicBezTo>
                      <a:pt x="759915" y="642663"/>
                      <a:pt x="786751" y="650708"/>
                      <a:pt x="789190" y="629254"/>
                    </a:cubicBezTo>
                    <a:cubicBezTo>
                      <a:pt x="791630" y="607800"/>
                      <a:pt x="791386" y="546851"/>
                      <a:pt x="789190" y="521496"/>
                    </a:cubicBezTo>
                    <a:cubicBezTo>
                      <a:pt x="786507" y="492729"/>
                      <a:pt x="764062" y="470299"/>
                      <a:pt x="735275" y="467618"/>
                    </a:cubicBezTo>
                    <a:cubicBezTo>
                      <a:pt x="695510" y="463961"/>
                      <a:pt x="651841" y="476150"/>
                      <a:pt x="615003" y="456890"/>
                    </a:cubicBezTo>
                    <a:lnTo>
                      <a:pt x="606708" y="466886"/>
                    </a:lnTo>
                    <a:cubicBezTo>
                      <a:pt x="655012" y="465667"/>
                      <a:pt x="697949" y="499799"/>
                      <a:pt x="701609" y="549045"/>
                    </a:cubicBezTo>
                    <a:cubicBezTo>
                      <a:pt x="703804" y="576107"/>
                      <a:pt x="704780" y="638031"/>
                      <a:pt x="701609" y="663873"/>
                    </a:cubicBezTo>
                    <a:cubicBezTo>
                      <a:pt x="698925" y="683621"/>
                      <a:pt x="685751" y="692154"/>
                      <a:pt x="669650" y="699468"/>
                    </a:cubicBezTo>
                    <a:cubicBezTo>
                      <a:pt x="667454" y="700443"/>
                      <a:pt x="666235" y="698493"/>
                      <a:pt x="666967" y="703368"/>
                    </a:cubicBezTo>
                    <a:cubicBezTo>
                      <a:pt x="716734" y="714339"/>
                      <a:pt x="697461" y="768706"/>
                      <a:pt x="701609" y="804788"/>
                    </a:cubicBezTo>
                    <a:cubicBezTo>
                      <a:pt x="704048" y="826242"/>
                      <a:pt x="730884" y="818196"/>
                      <a:pt x="730884" y="808445"/>
                    </a:cubicBezTo>
                    <a:lnTo>
                      <a:pt x="730884" y="526616"/>
                    </a:lnTo>
                    <a:lnTo>
                      <a:pt x="760159" y="526616"/>
                    </a:lnTo>
                    <a:close/>
                    <a:moveTo>
                      <a:pt x="204663" y="662167"/>
                    </a:moveTo>
                    <a:lnTo>
                      <a:pt x="204663" y="555384"/>
                    </a:lnTo>
                    <a:lnTo>
                      <a:pt x="233938" y="555384"/>
                    </a:lnTo>
                    <a:lnTo>
                      <a:pt x="233938" y="837213"/>
                    </a:lnTo>
                    <a:cubicBezTo>
                      <a:pt x="233938" y="846964"/>
                      <a:pt x="260774" y="855010"/>
                      <a:pt x="263214" y="833556"/>
                    </a:cubicBezTo>
                    <a:cubicBezTo>
                      <a:pt x="267361" y="797474"/>
                      <a:pt x="248088" y="743351"/>
                      <a:pt x="297856" y="732136"/>
                    </a:cubicBezTo>
                    <a:cubicBezTo>
                      <a:pt x="298588" y="727504"/>
                      <a:pt x="297368" y="729211"/>
                      <a:pt x="295172" y="728236"/>
                    </a:cubicBezTo>
                    <a:cubicBezTo>
                      <a:pt x="279071" y="720922"/>
                      <a:pt x="265897" y="712389"/>
                      <a:pt x="263214" y="692641"/>
                    </a:cubicBezTo>
                    <a:cubicBezTo>
                      <a:pt x="260530" y="672894"/>
                      <a:pt x="260774" y="604875"/>
                      <a:pt x="263214" y="577813"/>
                    </a:cubicBezTo>
                    <a:cubicBezTo>
                      <a:pt x="267117" y="528810"/>
                      <a:pt x="310054" y="494435"/>
                      <a:pt x="358114" y="495654"/>
                    </a:cubicBezTo>
                    <a:lnTo>
                      <a:pt x="349819" y="485658"/>
                    </a:lnTo>
                    <a:cubicBezTo>
                      <a:pt x="306394" y="512964"/>
                      <a:pt x="226620" y="476394"/>
                      <a:pt x="191002" y="514670"/>
                    </a:cubicBezTo>
                    <a:cubicBezTo>
                      <a:pt x="162214" y="545632"/>
                      <a:pt x="180755" y="619746"/>
                      <a:pt x="175632" y="659729"/>
                    </a:cubicBezTo>
                    <a:cubicBezTo>
                      <a:pt x="178316" y="676307"/>
                      <a:pt x="201980" y="674357"/>
                      <a:pt x="204663" y="661679"/>
                    </a:cubicBezTo>
                    <a:close/>
                    <a:moveTo>
                      <a:pt x="643058" y="555384"/>
                    </a:moveTo>
                    <a:lnTo>
                      <a:pt x="643058" y="662167"/>
                    </a:lnTo>
                    <a:cubicBezTo>
                      <a:pt x="643058" y="671919"/>
                      <a:pt x="669894" y="679964"/>
                      <a:pt x="672334" y="658510"/>
                    </a:cubicBezTo>
                    <a:cubicBezTo>
                      <a:pt x="674773" y="637056"/>
                      <a:pt x="674529" y="576107"/>
                      <a:pt x="672334" y="550752"/>
                    </a:cubicBezTo>
                    <a:cubicBezTo>
                      <a:pt x="670138" y="525397"/>
                      <a:pt x="647206" y="499555"/>
                      <a:pt x="618419" y="496873"/>
                    </a:cubicBezTo>
                    <a:cubicBezTo>
                      <a:pt x="578653" y="493216"/>
                      <a:pt x="534985" y="505406"/>
                      <a:pt x="498146" y="486146"/>
                    </a:cubicBezTo>
                    <a:lnTo>
                      <a:pt x="489852" y="496142"/>
                    </a:lnTo>
                    <a:cubicBezTo>
                      <a:pt x="538156" y="494923"/>
                      <a:pt x="581093" y="529054"/>
                      <a:pt x="584752" y="578301"/>
                    </a:cubicBezTo>
                    <a:cubicBezTo>
                      <a:pt x="588411" y="627548"/>
                      <a:pt x="587924" y="667287"/>
                      <a:pt x="584752" y="693129"/>
                    </a:cubicBezTo>
                    <a:cubicBezTo>
                      <a:pt x="582069" y="712876"/>
                      <a:pt x="568895" y="721409"/>
                      <a:pt x="552793" y="728723"/>
                    </a:cubicBezTo>
                    <a:cubicBezTo>
                      <a:pt x="536692" y="736037"/>
                      <a:pt x="549378" y="727748"/>
                      <a:pt x="550110" y="732624"/>
                    </a:cubicBezTo>
                    <a:cubicBezTo>
                      <a:pt x="599878" y="743595"/>
                      <a:pt x="580605" y="797961"/>
                      <a:pt x="584752" y="834043"/>
                    </a:cubicBezTo>
                    <a:cubicBezTo>
                      <a:pt x="587192" y="855497"/>
                      <a:pt x="614027" y="847452"/>
                      <a:pt x="614027" y="837700"/>
                    </a:cubicBezTo>
                    <a:lnTo>
                      <a:pt x="614027" y="555872"/>
                    </a:lnTo>
                    <a:lnTo>
                      <a:pt x="643302" y="555872"/>
                    </a:lnTo>
                    <a:close/>
                    <a:moveTo>
                      <a:pt x="525958" y="584640"/>
                    </a:moveTo>
                    <a:lnTo>
                      <a:pt x="525958" y="691422"/>
                    </a:lnTo>
                    <a:cubicBezTo>
                      <a:pt x="525958" y="701174"/>
                      <a:pt x="552793" y="709220"/>
                      <a:pt x="555233" y="687765"/>
                    </a:cubicBezTo>
                    <a:cubicBezTo>
                      <a:pt x="558161" y="663142"/>
                      <a:pt x="557429" y="605362"/>
                      <a:pt x="555233" y="580008"/>
                    </a:cubicBezTo>
                    <a:cubicBezTo>
                      <a:pt x="552549" y="551240"/>
                      <a:pt x="530105" y="528810"/>
                      <a:pt x="501318" y="526129"/>
                    </a:cubicBezTo>
                    <a:cubicBezTo>
                      <a:pt x="472531" y="523447"/>
                      <a:pt x="390316" y="523203"/>
                      <a:pt x="349575" y="526129"/>
                    </a:cubicBezTo>
                    <a:cubicBezTo>
                      <a:pt x="319812" y="528079"/>
                      <a:pt x="295660" y="547827"/>
                      <a:pt x="292245" y="578545"/>
                    </a:cubicBezTo>
                    <a:cubicBezTo>
                      <a:pt x="288829" y="609263"/>
                      <a:pt x="294196" y="655097"/>
                      <a:pt x="292245" y="691179"/>
                    </a:cubicBezTo>
                    <a:cubicBezTo>
                      <a:pt x="295904" y="708001"/>
                      <a:pt x="321032" y="701418"/>
                      <a:pt x="321032" y="691666"/>
                    </a:cubicBezTo>
                    <a:lnTo>
                      <a:pt x="321032" y="584883"/>
                    </a:lnTo>
                    <a:lnTo>
                      <a:pt x="350307" y="584883"/>
                    </a:lnTo>
                    <a:lnTo>
                      <a:pt x="350307" y="866712"/>
                    </a:lnTo>
                    <a:cubicBezTo>
                      <a:pt x="350307" y="875488"/>
                      <a:pt x="370800" y="882071"/>
                      <a:pt x="377386" y="870125"/>
                    </a:cubicBezTo>
                    <a:cubicBezTo>
                      <a:pt x="383974" y="858179"/>
                      <a:pt x="377875" y="814540"/>
                      <a:pt x="379338" y="799180"/>
                    </a:cubicBezTo>
                    <a:cubicBezTo>
                      <a:pt x="382510" y="768706"/>
                      <a:pt x="416908" y="750177"/>
                      <a:pt x="444231" y="765293"/>
                    </a:cubicBezTo>
                    <a:cubicBezTo>
                      <a:pt x="479606" y="785040"/>
                      <a:pt x="463260" y="830386"/>
                      <a:pt x="466920" y="863055"/>
                    </a:cubicBezTo>
                    <a:cubicBezTo>
                      <a:pt x="470579" y="895724"/>
                      <a:pt x="496195" y="876464"/>
                      <a:pt x="496195" y="866712"/>
                    </a:cubicBezTo>
                    <a:lnTo>
                      <a:pt x="496195" y="584883"/>
                    </a:lnTo>
                    <a:lnTo>
                      <a:pt x="525470" y="58488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792" name="Google Shape;2568;p66">
            <a:extLst>
              <a:ext uri="{FF2B5EF4-FFF2-40B4-BE49-F238E27FC236}">
                <a16:creationId xmlns:a16="http://schemas.microsoft.com/office/drawing/2014/main" id="{0F354991-B5A4-E963-CC7A-5C706F225DEC}"/>
              </a:ext>
            </a:extLst>
          </p:cNvPr>
          <p:cNvGrpSpPr/>
          <p:nvPr/>
        </p:nvGrpSpPr>
        <p:grpSpPr>
          <a:xfrm>
            <a:off x="2244593" y="5166638"/>
            <a:ext cx="1786282" cy="1256967"/>
            <a:chOff x="5509970" y="5194460"/>
            <a:chExt cx="1786282" cy="1256967"/>
          </a:xfrm>
        </p:grpSpPr>
        <p:sp>
          <p:nvSpPr>
            <p:cNvPr id="2793" name="Google Shape;2569;p66">
              <a:extLst>
                <a:ext uri="{FF2B5EF4-FFF2-40B4-BE49-F238E27FC236}">
                  <a16:creationId xmlns:a16="http://schemas.microsoft.com/office/drawing/2014/main" id="{706C4FE6-D479-88CB-1E9D-4979DA3D1B57}"/>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794" name="Google Shape;2570;p66">
              <a:extLst>
                <a:ext uri="{FF2B5EF4-FFF2-40B4-BE49-F238E27FC236}">
                  <a16:creationId xmlns:a16="http://schemas.microsoft.com/office/drawing/2014/main" id="{4EE2FB82-0542-13EA-0A87-A9E73931C114}"/>
                </a:ext>
              </a:extLst>
            </p:cNvPr>
            <p:cNvSpPr txBox="1"/>
            <p:nvPr/>
          </p:nvSpPr>
          <p:spPr>
            <a:xfrm>
              <a:off x="550997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BEST PRACTICES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795" name="Google Shape;2571;p66">
              <a:extLst>
                <a:ext uri="{FF2B5EF4-FFF2-40B4-BE49-F238E27FC236}">
                  <a16:creationId xmlns:a16="http://schemas.microsoft.com/office/drawing/2014/main" id="{73FFDB65-02F1-42A4-690F-6887833C63D6}"/>
                </a:ext>
              </a:extLst>
            </p:cNvPr>
            <p:cNvGrpSpPr/>
            <p:nvPr/>
          </p:nvGrpSpPr>
          <p:grpSpPr>
            <a:xfrm>
              <a:off x="6038113" y="5415851"/>
              <a:ext cx="729996" cy="523718"/>
              <a:chOff x="3454400" y="159975"/>
              <a:chExt cx="4578885" cy="3280548"/>
            </a:xfrm>
          </p:grpSpPr>
          <p:sp>
            <p:nvSpPr>
              <p:cNvPr id="2796" name="Google Shape;2572;p66">
                <a:extLst>
                  <a:ext uri="{FF2B5EF4-FFF2-40B4-BE49-F238E27FC236}">
                    <a16:creationId xmlns:a16="http://schemas.microsoft.com/office/drawing/2014/main" id="{0A665BB6-C978-339A-C94A-9B6043974CB8}"/>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2797" name="Google Shape;2573;p66">
                <a:extLst>
                  <a:ext uri="{FF2B5EF4-FFF2-40B4-BE49-F238E27FC236}">
                    <a16:creationId xmlns:a16="http://schemas.microsoft.com/office/drawing/2014/main" id="{E9D7E7C9-3AE3-484E-7EA3-9658972BDAB9}"/>
                  </a:ext>
                </a:extLst>
              </p:cNvPr>
              <p:cNvGrpSpPr/>
              <p:nvPr/>
            </p:nvGrpSpPr>
            <p:grpSpPr>
              <a:xfrm>
                <a:off x="3454400" y="159975"/>
                <a:ext cx="4578885" cy="3280548"/>
                <a:chOff x="3454400" y="159975"/>
                <a:chExt cx="4578885" cy="3280548"/>
              </a:xfrm>
            </p:grpSpPr>
            <p:sp>
              <p:nvSpPr>
                <p:cNvPr id="2798" name="Google Shape;2574;p66">
                  <a:extLst>
                    <a:ext uri="{FF2B5EF4-FFF2-40B4-BE49-F238E27FC236}">
                      <a16:creationId xmlns:a16="http://schemas.microsoft.com/office/drawing/2014/main" id="{2683D9B0-A0FB-7DB3-93FA-E3AA8119231C}"/>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799" name="Google Shape;2575;p66">
                  <a:extLst>
                    <a:ext uri="{FF2B5EF4-FFF2-40B4-BE49-F238E27FC236}">
                      <a16:creationId xmlns:a16="http://schemas.microsoft.com/office/drawing/2014/main" id="{AB9CDAA6-C8B7-405A-34E8-B98923F7FE92}"/>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00" name="Google Shape;2576;p66">
                  <a:extLst>
                    <a:ext uri="{FF2B5EF4-FFF2-40B4-BE49-F238E27FC236}">
                      <a16:creationId xmlns:a16="http://schemas.microsoft.com/office/drawing/2014/main" id="{AD36799E-8827-4BD6-FB8C-45EB45DA59D2}"/>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01" name="Google Shape;2577;p66">
                  <a:extLst>
                    <a:ext uri="{FF2B5EF4-FFF2-40B4-BE49-F238E27FC236}">
                      <a16:creationId xmlns:a16="http://schemas.microsoft.com/office/drawing/2014/main" id="{49130CD4-95A0-C599-5796-653C5432F2BD}"/>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02" name="Google Shape;2578;p66">
                  <a:extLst>
                    <a:ext uri="{FF2B5EF4-FFF2-40B4-BE49-F238E27FC236}">
                      <a16:creationId xmlns:a16="http://schemas.microsoft.com/office/drawing/2014/main" id="{E71A6276-410C-E1B4-64A2-2C9B15D3284A}"/>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03" name="Google Shape;2579;p66">
                  <a:extLst>
                    <a:ext uri="{FF2B5EF4-FFF2-40B4-BE49-F238E27FC236}">
                      <a16:creationId xmlns:a16="http://schemas.microsoft.com/office/drawing/2014/main" id="{F9CDAB44-C666-B132-4783-AA273B5D7347}"/>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04" name="Google Shape;2580;p66">
                  <a:extLst>
                    <a:ext uri="{FF2B5EF4-FFF2-40B4-BE49-F238E27FC236}">
                      <a16:creationId xmlns:a16="http://schemas.microsoft.com/office/drawing/2014/main" id="{24574554-C355-CC98-582B-C952311E33E6}"/>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805" name="Google Shape;2657;p66">
            <a:extLst>
              <a:ext uri="{FF2B5EF4-FFF2-40B4-BE49-F238E27FC236}">
                <a16:creationId xmlns:a16="http://schemas.microsoft.com/office/drawing/2014/main" id="{64FAC773-E2B8-2409-ACDC-43CE191534C2}"/>
              </a:ext>
            </a:extLst>
          </p:cNvPr>
          <p:cNvGrpSpPr/>
          <p:nvPr/>
        </p:nvGrpSpPr>
        <p:grpSpPr>
          <a:xfrm>
            <a:off x="1082915" y="5166638"/>
            <a:ext cx="1786282" cy="1256967"/>
            <a:chOff x="5492050" y="7929853"/>
            <a:chExt cx="1786282" cy="1256967"/>
          </a:xfrm>
        </p:grpSpPr>
        <p:sp>
          <p:nvSpPr>
            <p:cNvPr id="2806" name="Google Shape;2658;p66">
              <a:extLst>
                <a:ext uri="{FF2B5EF4-FFF2-40B4-BE49-F238E27FC236}">
                  <a16:creationId xmlns:a16="http://schemas.microsoft.com/office/drawing/2014/main" id="{DFC9C730-3F64-B63A-FA01-60B437B0E4B9}"/>
                </a:ext>
              </a:extLst>
            </p:cNvPr>
            <p:cNvSpPr/>
            <p:nvPr/>
          </p:nvSpPr>
          <p:spPr>
            <a:xfrm>
              <a:off x="592799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807" name="Google Shape;2659;p66">
              <a:extLst>
                <a:ext uri="{FF2B5EF4-FFF2-40B4-BE49-F238E27FC236}">
                  <a16:creationId xmlns:a16="http://schemas.microsoft.com/office/drawing/2014/main" id="{21ED2B81-25EB-D938-9AEA-391B184DCF74}"/>
                </a:ext>
              </a:extLst>
            </p:cNvPr>
            <p:cNvSpPr txBox="1"/>
            <p:nvPr/>
          </p:nvSpPr>
          <p:spPr>
            <a:xfrm>
              <a:off x="5492050" y="8879043"/>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ENVIRONMENTAL</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808" name="Google Shape;2660;p66">
              <a:extLst>
                <a:ext uri="{FF2B5EF4-FFF2-40B4-BE49-F238E27FC236}">
                  <a16:creationId xmlns:a16="http://schemas.microsoft.com/office/drawing/2014/main" id="{0F9E322A-318A-5711-62CC-8943E2CF777F}"/>
                </a:ext>
              </a:extLst>
            </p:cNvPr>
            <p:cNvGrpSpPr/>
            <p:nvPr/>
          </p:nvGrpSpPr>
          <p:grpSpPr>
            <a:xfrm>
              <a:off x="6110148" y="8087434"/>
              <a:ext cx="586217" cy="585950"/>
              <a:chOff x="5195668" y="9160688"/>
              <a:chExt cx="993327" cy="992875"/>
            </a:xfrm>
          </p:grpSpPr>
          <p:sp>
            <p:nvSpPr>
              <p:cNvPr id="2809" name="Google Shape;2661;p66">
                <a:extLst>
                  <a:ext uri="{FF2B5EF4-FFF2-40B4-BE49-F238E27FC236}">
                    <a16:creationId xmlns:a16="http://schemas.microsoft.com/office/drawing/2014/main" id="{298CC819-F60D-13D4-64DF-C188CE91AFB7}"/>
                  </a:ext>
                </a:extLst>
              </p:cNvPr>
              <p:cNvSpPr/>
              <p:nvPr/>
            </p:nvSpPr>
            <p:spPr>
              <a:xfrm>
                <a:off x="5195668" y="9160688"/>
                <a:ext cx="993327" cy="992875"/>
              </a:xfrm>
              <a:custGeom>
                <a:avLst/>
                <a:gdLst/>
                <a:ahLst/>
                <a:cxnLst/>
                <a:rect l="l" t="t" r="r" b="b"/>
                <a:pathLst>
                  <a:path w="993327" h="992875" extrusionOk="0">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10" name="Google Shape;2662;p66">
                <a:extLst>
                  <a:ext uri="{FF2B5EF4-FFF2-40B4-BE49-F238E27FC236}">
                    <a16:creationId xmlns:a16="http://schemas.microsoft.com/office/drawing/2014/main" id="{599C62F6-E873-A93F-E8D3-2BDB931D241F}"/>
                  </a:ext>
                </a:extLst>
              </p:cNvPr>
              <p:cNvSpPr/>
              <p:nvPr/>
            </p:nvSpPr>
            <p:spPr>
              <a:xfrm>
                <a:off x="5398153" y="9202867"/>
                <a:ext cx="335238" cy="329531"/>
              </a:xfrm>
              <a:custGeom>
                <a:avLst/>
                <a:gdLst/>
                <a:ahLst/>
                <a:cxnLst/>
                <a:rect l="l" t="t" r="r" b="b"/>
                <a:pathLst>
                  <a:path w="335238" h="329531" extrusionOk="0">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11" name="Google Shape;2663;p66">
                <a:extLst>
                  <a:ext uri="{FF2B5EF4-FFF2-40B4-BE49-F238E27FC236}">
                    <a16:creationId xmlns:a16="http://schemas.microsoft.com/office/drawing/2014/main" id="{7235D983-540C-B36B-9FF4-C0EC7E4B28FB}"/>
                  </a:ext>
                </a:extLst>
              </p:cNvPr>
              <p:cNvSpPr/>
              <p:nvPr/>
            </p:nvSpPr>
            <p:spPr>
              <a:xfrm>
                <a:off x="5757232" y="9300504"/>
                <a:ext cx="366429" cy="271213"/>
              </a:xfrm>
              <a:custGeom>
                <a:avLst/>
                <a:gdLst/>
                <a:ahLst/>
                <a:cxnLst/>
                <a:rect l="l" t="t" r="r" b="b"/>
                <a:pathLst>
                  <a:path w="366429" h="271213" extrusionOk="0">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12" name="Google Shape;2664;p66">
                <a:extLst>
                  <a:ext uri="{FF2B5EF4-FFF2-40B4-BE49-F238E27FC236}">
                    <a16:creationId xmlns:a16="http://schemas.microsoft.com/office/drawing/2014/main" id="{35B1F8BC-BB6E-2CA0-A3DE-B1AE1DD71276}"/>
                  </a:ext>
                </a:extLst>
              </p:cNvPr>
              <p:cNvSpPr/>
              <p:nvPr/>
            </p:nvSpPr>
            <p:spPr>
              <a:xfrm>
                <a:off x="5233236" y="9775974"/>
                <a:ext cx="131982" cy="322549"/>
              </a:xfrm>
              <a:custGeom>
                <a:avLst/>
                <a:gdLst/>
                <a:ahLst/>
                <a:cxnLst/>
                <a:rect l="l" t="t" r="r" b="b"/>
                <a:pathLst>
                  <a:path w="131982" h="322549" extrusionOk="0">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2813" name="Google Shape;2667;p66">
            <a:extLst>
              <a:ext uri="{FF2B5EF4-FFF2-40B4-BE49-F238E27FC236}">
                <a16:creationId xmlns:a16="http://schemas.microsoft.com/office/drawing/2014/main" id="{CCAA9045-9369-EE66-76EE-53B268BFC188}"/>
              </a:ext>
            </a:extLst>
          </p:cNvPr>
          <p:cNvGrpSpPr/>
          <p:nvPr/>
        </p:nvGrpSpPr>
        <p:grpSpPr>
          <a:xfrm>
            <a:off x="5782770" y="5166638"/>
            <a:ext cx="1786282" cy="1256967"/>
            <a:chOff x="453650" y="5194460"/>
            <a:chExt cx="1786282" cy="1256967"/>
          </a:xfrm>
        </p:grpSpPr>
        <p:sp>
          <p:nvSpPr>
            <p:cNvPr id="2814" name="Google Shape;2668;p66">
              <a:extLst>
                <a:ext uri="{FF2B5EF4-FFF2-40B4-BE49-F238E27FC236}">
                  <a16:creationId xmlns:a16="http://schemas.microsoft.com/office/drawing/2014/main" id="{2859A99D-9476-60E9-353C-0607BE3BDE81}"/>
                </a:ext>
              </a:extLst>
            </p:cNvPr>
            <p:cNvSpPr/>
            <p:nvPr/>
          </p:nvSpPr>
          <p:spPr>
            <a:xfrm>
              <a:off x="88959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815" name="Google Shape;2669;p66">
              <a:extLst>
                <a:ext uri="{FF2B5EF4-FFF2-40B4-BE49-F238E27FC236}">
                  <a16:creationId xmlns:a16="http://schemas.microsoft.com/office/drawing/2014/main" id="{F013539C-7342-7170-5D55-0398F20E063D}"/>
                </a:ext>
              </a:extLst>
            </p:cNvPr>
            <p:cNvSpPr txBox="1"/>
            <p:nvPr/>
          </p:nvSpPr>
          <p:spPr>
            <a:xfrm>
              <a:off x="45365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WATER</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816" name="Google Shape;2670;p66">
              <a:extLst>
                <a:ext uri="{FF2B5EF4-FFF2-40B4-BE49-F238E27FC236}">
                  <a16:creationId xmlns:a16="http://schemas.microsoft.com/office/drawing/2014/main" id="{C78CCF1D-EDDC-68BE-7B32-4F2CAAEDE402}"/>
                </a:ext>
              </a:extLst>
            </p:cNvPr>
            <p:cNvGrpSpPr/>
            <p:nvPr/>
          </p:nvGrpSpPr>
          <p:grpSpPr>
            <a:xfrm>
              <a:off x="1047338" y="5364319"/>
              <a:ext cx="575529" cy="574681"/>
              <a:chOff x="5875944" y="5201319"/>
              <a:chExt cx="575529" cy="574681"/>
            </a:xfrm>
          </p:grpSpPr>
          <p:sp>
            <p:nvSpPr>
              <p:cNvPr id="2817" name="Google Shape;2671;p66">
                <a:extLst>
                  <a:ext uri="{FF2B5EF4-FFF2-40B4-BE49-F238E27FC236}">
                    <a16:creationId xmlns:a16="http://schemas.microsoft.com/office/drawing/2014/main" id="{B7A45518-422C-503D-1080-551C56588D7A}"/>
                  </a:ext>
                </a:extLst>
              </p:cNvPr>
              <p:cNvSpPr/>
              <p:nvPr/>
            </p:nvSpPr>
            <p:spPr>
              <a:xfrm>
                <a:off x="6081916" y="5386817"/>
                <a:ext cx="186543" cy="232131"/>
              </a:xfrm>
              <a:custGeom>
                <a:avLst/>
                <a:gdLst/>
                <a:ahLst/>
                <a:cxnLst/>
                <a:rect l="l" t="t" r="r" b="b"/>
                <a:pathLst>
                  <a:path w="211060" h="262639" extrusionOk="0">
                    <a:moveTo>
                      <a:pt x="105165" y="262639"/>
                    </a:moveTo>
                    <a:cubicBezTo>
                      <a:pt x="47105" y="262639"/>
                      <a:pt x="0" y="215899"/>
                      <a:pt x="0" y="157839"/>
                    </a:cubicBezTo>
                    <a:cubicBezTo>
                      <a:pt x="0" y="99779"/>
                      <a:pt x="33594" y="50118"/>
                      <a:pt x="99323" y="1917"/>
                    </a:cubicBezTo>
                    <a:cubicBezTo>
                      <a:pt x="102609" y="-639"/>
                      <a:pt x="107721" y="-639"/>
                      <a:pt x="111008" y="1917"/>
                    </a:cubicBezTo>
                    <a:cubicBezTo>
                      <a:pt x="177466" y="50118"/>
                      <a:pt x="211061" y="101970"/>
                      <a:pt x="211061" y="157839"/>
                    </a:cubicBezTo>
                    <a:cubicBezTo>
                      <a:pt x="211061" y="213708"/>
                      <a:pt x="163225" y="262639"/>
                      <a:pt x="105165" y="262639"/>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818" name="Google Shape;2672;p66">
                <a:extLst>
                  <a:ext uri="{FF2B5EF4-FFF2-40B4-BE49-F238E27FC236}">
                    <a16:creationId xmlns:a16="http://schemas.microsoft.com/office/drawing/2014/main" id="{C5CB975D-D048-FD98-2432-EEB508AA94BA}"/>
                  </a:ext>
                </a:extLst>
              </p:cNvPr>
              <p:cNvGrpSpPr/>
              <p:nvPr/>
            </p:nvGrpSpPr>
            <p:grpSpPr>
              <a:xfrm>
                <a:off x="5875944" y="5201319"/>
                <a:ext cx="575529" cy="574681"/>
                <a:chOff x="1323323" y="2723552"/>
                <a:chExt cx="1365852" cy="1363839"/>
              </a:xfrm>
            </p:grpSpPr>
            <p:sp>
              <p:nvSpPr>
                <p:cNvPr id="2819" name="Google Shape;2673;p66">
                  <a:extLst>
                    <a:ext uri="{FF2B5EF4-FFF2-40B4-BE49-F238E27FC236}">
                      <a16:creationId xmlns:a16="http://schemas.microsoft.com/office/drawing/2014/main" id="{D0CD3895-05AE-E7E0-8F43-6A428EA4D169}"/>
                    </a:ext>
                  </a:extLst>
                </p:cNvPr>
                <p:cNvSpPr/>
                <p:nvPr/>
              </p:nvSpPr>
              <p:spPr>
                <a:xfrm>
                  <a:off x="1323323" y="2723552"/>
                  <a:ext cx="1104770" cy="887174"/>
                </a:xfrm>
                <a:custGeom>
                  <a:avLst/>
                  <a:gdLst/>
                  <a:ahLst/>
                  <a:cxnLst/>
                  <a:rect l="l" t="t" r="r" b="b"/>
                  <a:pathLst>
                    <a:path w="1104770" h="887174" extrusionOk="0">
                      <a:moveTo>
                        <a:pt x="50901" y="887174"/>
                      </a:moveTo>
                      <a:cubicBezTo>
                        <a:pt x="39024" y="887174"/>
                        <a:pt x="28844" y="880389"/>
                        <a:pt x="25451" y="868515"/>
                      </a:cubicBezTo>
                      <a:cubicBezTo>
                        <a:pt x="8484" y="809144"/>
                        <a:pt x="0" y="746380"/>
                        <a:pt x="0" y="681920"/>
                      </a:cubicBezTo>
                      <a:cubicBezTo>
                        <a:pt x="0" y="307034"/>
                        <a:pt x="305408" y="0"/>
                        <a:pt x="682078" y="0"/>
                      </a:cubicBezTo>
                      <a:cubicBezTo>
                        <a:pt x="831388" y="0"/>
                        <a:pt x="977305" y="49193"/>
                        <a:pt x="1094378" y="139098"/>
                      </a:cubicBezTo>
                      <a:cubicBezTo>
                        <a:pt x="1106255" y="147580"/>
                        <a:pt x="1107952" y="164543"/>
                        <a:pt x="1099468" y="176417"/>
                      </a:cubicBezTo>
                      <a:cubicBezTo>
                        <a:pt x="1090985" y="188291"/>
                        <a:pt x="1074018" y="189988"/>
                        <a:pt x="1062141" y="181506"/>
                      </a:cubicBezTo>
                      <a:cubicBezTo>
                        <a:pt x="955248" y="98386"/>
                        <a:pt x="819511" y="54282"/>
                        <a:pt x="682078" y="54282"/>
                      </a:cubicBezTo>
                      <a:cubicBezTo>
                        <a:pt x="334252" y="52586"/>
                        <a:pt x="52598" y="334175"/>
                        <a:pt x="52598" y="680223"/>
                      </a:cubicBezTo>
                      <a:cubicBezTo>
                        <a:pt x="52598" y="739594"/>
                        <a:pt x="61082" y="797269"/>
                        <a:pt x="76352" y="853248"/>
                      </a:cubicBezTo>
                      <a:cubicBezTo>
                        <a:pt x="79745" y="866818"/>
                        <a:pt x="72959" y="882085"/>
                        <a:pt x="57688" y="885478"/>
                      </a:cubicBezTo>
                      <a:cubicBezTo>
                        <a:pt x="55991" y="887174"/>
                        <a:pt x="54295" y="887174"/>
                        <a:pt x="50901" y="88717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0" name="Google Shape;2674;p66">
                  <a:extLst>
                    <a:ext uri="{FF2B5EF4-FFF2-40B4-BE49-F238E27FC236}">
                      <a16:creationId xmlns:a16="http://schemas.microsoft.com/office/drawing/2014/main" id="{C7FCD200-67AD-1B4D-049C-B8D8D72E04E8}"/>
                    </a:ext>
                  </a:extLst>
                </p:cNvPr>
                <p:cNvSpPr/>
                <p:nvPr/>
              </p:nvSpPr>
              <p:spPr>
                <a:xfrm>
                  <a:off x="1505749" y="2828724"/>
                  <a:ext cx="916194" cy="320603"/>
                </a:xfrm>
                <a:custGeom>
                  <a:avLst/>
                  <a:gdLst/>
                  <a:ahLst/>
                  <a:cxnLst/>
                  <a:rect l="l" t="t" r="r" b="b"/>
                  <a:pathLst>
                    <a:path w="916194" h="320603" extrusionOk="0">
                      <a:moveTo>
                        <a:pt x="26270" y="320604"/>
                      </a:moveTo>
                      <a:cubicBezTo>
                        <a:pt x="21180" y="320604"/>
                        <a:pt x="17786" y="318907"/>
                        <a:pt x="12696" y="317211"/>
                      </a:cubicBezTo>
                      <a:cubicBezTo>
                        <a:pt x="819" y="310426"/>
                        <a:pt x="-4271" y="293463"/>
                        <a:pt x="4213" y="281589"/>
                      </a:cubicBezTo>
                      <a:cubicBezTo>
                        <a:pt x="106015" y="108564"/>
                        <a:pt x="296047" y="0"/>
                        <a:pt x="499652" y="0"/>
                      </a:cubicBezTo>
                      <a:cubicBezTo>
                        <a:pt x="654053" y="0"/>
                        <a:pt x="799970" y="59371"/>
                        <a:pt x="908559" y="167935"/>
                      </a:cubicBezTo>
                      <a:cubicBezTo>
                        <a:pt x="918740" y="178113"/>
                        <a:pt x="918740" y="195077"/>
                        <a:pt x="908559" y="205254"/>
                      </a:cubicBezTo>
                      <a:cubicBezTo>
                        <a:pt x="898379" y="215432"/>
                        <a:pt x="881412" y="215432"/>
                        <a:pt x="871232" y="205254"/>
                      </a:cubicBezTo>
                      <a:cubicBezTo>
                        <a:pt x="772822" y="106868"/>
                        <a:pt x="640479" y="52586"/>
                        <a:pt x="499652" y="52586"/>
                      </a:cubicBezTo>
                      <a:cubicBezTo>
                        <a:pt x="314711" y="52586"/>
                        <a:pt x="143343" y="150972"/>
                        <a:pt x="50024" y="307033"/>
                      </a:cubicBezTo>
                      <a:cubicBezTo>
                        <a:pt x="44934" y="315515"/>
                        <a:pt x="36450" y="320604"/>
                        <a:pt x="26270" y="32060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1" name="Google Shape;2675;p66">
                  <a:extLst>
                    <a:ext uri="{FF2B5EF4-FFF2-40B4-BE49-F238E27FC236}">
                      <a16:creationId xmlns:a16="http://schemas.microsoft.com/office/drawing/2014/main" id="{61BD2807-B1EE-CEE3-9228-1D6647DDCF6C}"/>
                    </a:ext>
                  </a:extLst>
                </p:cNvPr>
                <p:cNvSpPr/>
                <p:nvPr/>
              </p:nvSpPr>
              <p:spPr>
                <a:xfrm>
                  <a:off x="2317961" y="2865431"/>
                  <a:ext cx="285293" cy="277111"/>
                </a:xfrm>
                <a:custGeom>
                  <a:avLst/>
                  <a:gdLst/>
                  <a:ahLst/>
                  <a:cxnLst/>
                  <a:rect l="l" t="t" r="r" b="b"/>
                  <a:pathLst>
                    <a:path w="285293" h="277111" extrusionOk="0">
                      <a:moveTo>
                        <a:pt x="259231" y="277112"/>
                      </a:moveTo>
                      <a:cubicBezTo>
                        <a:pt x="257534" y="277112"/>
                        <a:pt x="255838" y="277112"/>
                        <a:pt x="254141" y="277112"/>
                      </a:cubicBezTo>
                      <a:lnTo>
                        <a:pt x="21692" y="227918"/>
                      </a:lnTo>
                      <a:cubicBezTo>
                        <a:pt x="11511" y="226222"/>
                        <a:pt x="4725" y="219437"/>
                        <a:pt x="1331" y="209259"/>
                      </a:cubicBezTo>
                      <a:cubicBezTo>
                        <a:pt x="-2062" y="200777"/>
                        <a:pt x="1331" y="190599"/>
                        <a:pt x="8118" y="183814"/>
                      </a:cubicBezTo>
                      <a:lnTo>
                        <a:pt x="59019" y="132925"/>
                      </a:lnTo>
                      <a:cubicBezTo>
                        <a:pt x="69200" y="122747"/>
                        <a:pt x="86167" y="122747"/>
                        <a:pt x="96347" y="132925"/>
                      </a:cubicBezTo>
                      <a:cubicBezTo>
                        <a:pt x="106527" y="143102"/>
                        <a:pt x="106527" y="160066"/>
                        <a:pt x="96347" y="170244"/>
                      </a:cubicBezTo>
                      <a:lnTo>
                        <a:pt x="79380" y="187207"/>
                      </a:lnTo>
                      <a:lnTo>
                        <a:pt x="223600" y="217741"/>
                      </a:lnTo>
                      <a:lnTo>
                        <a:pt x="189666" y="76946"/>
                      </a:lnTo>
                      <a:lnTo>
                        <a:pt x="171002" y="95605"/>
                      </a:lnTo>
                      <a:cubicBezTo>
                        <a:pt x="160822" y="105783"/>
                        <a:pt x="143855" y="105783"/>
                        <a:pt x="133675" y="95605"/>
                      </a:cubicBezTo>
                      <a:cubicBezTo>
                        <a:pt x="123494" y="85428"/>
                        <a:pt x="123494" y="68465"/>
                        <a:pt x="133675" y="58287"/>
                      </a:cubicBezTo>
                      <a:lnTo>
                        <a:pt x="184576" y="7397"/>
                      </a:lnTo>
                      <a:cubicBezTo>
                        <a:pt x="191363" y="612"/>
                        <a:pt x="201543" y="-1085"/>
                        <a:pt x="210027" y="612"/>
                      </a:cubicBezTo>
                      <a:cubicBezTo>
                        <a:pt x="218510" y="4004"/>
                        <a:pt x="226994" y="10790"/>
                        <a:pt x="228690" y="19271"/>
                      </a:cubicBezTo>
                      <a:lnTo>
                        <a:pt x="284682" y="244881"/>
                      </a:lnTo>
                      <a:cubicBezTo>
                        <a:pt x="286379" y="253363"/>
                        <a:pt x="284682" y="263541"/>
                        <a:pt x="277895" y="270326"/>
                      </a:cubicBezTo>
                      <a:cubicBezTo>
                        <a:pt x="272805" y="273719"/>
                        <a:pt x="266018" y="277112"/>
                        <a:pt x="259231" y="277112"/>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2" name="Google Shape;2676;p66">
                  <a:extLst>
                    <a:ext uri="{FF2B5EF4-FFF2-40B4-BE49-F238E27FC236}">
                      <a16:creationId xmlns:a16="http://schemas.microsoft.com/office/drawing/2014/main" id="{7F9EE65E-1392-4EF9-ACDF-D952BDB8A692}"/>
                    </a:ext>
                  </a:extLst>
                </p:cNvPr>
                <p:cNvSpPr/>
                <p:nvPr/>
              </p:nvSpPr>
              <p:spPr>
                <a:xfrm>
                  <a:off x="1582708" y="3197773"/>
                  <a:ext cx="1106467" cy="889618"/>
                </a:xfrm>
                <a:custGeom>
                  <a:avLst/>
                  <a:gdLst/>
                  <a:ahLst/>
                  <a:cxnLst/>
                  <a:rect l="l" t="t" r="r" b="b"/>
                  <a:pathLst>
                    <a:path w="1106467" h="889618" extrusionOk="0">
                      <a:moveTo>
                        <a:pt x="422693" y="889618"/>
                      </a:moveTo>
                      <a:cubicBezTo>
                        <a:pt x="276776" y="889618"/>
                        <a:pt x="130859" y="840425"/>
                        <a:pt x="10392" y="750521"/>
                      </a:cubicBezTo>
                      <a:cubicBezTo>
                        <a:pt x="-1485" y="742039"/>
                        <a:pt x="-3181" y="725076"/>
                        <a:pt x="5302" y="713201"/>
                      </a:cubicBezTo>
                      <a:cubicBezTo>
                        <a:pt x="13786" y="701327"/>
                        <a:pt x="30753" y="699631"/>
                        <a:pt x="42630" y="708113"/>
                      </a:cubicBezTo>
                      <a:cubicBezTo>
                        <a:pt x="152916" y="791232"/>
                        <a:pt x="288653" y="835336"/>
                        <a:pt x="422693" y="835336"/>
                      </a:cubicBezTo>
                      <a:cubicBezTo>
                        <a:pt x="770519" y="835336"/>
                        <a:pt x="1053869" y="552051"/>
                        <a:pt x="1053869" y="204306"/>
                      </a:cubicBezTo>
                      <a:cubicBezTo>
                        <a:pt x="1053869" y="150024"/>
                        <a:pt x="1045386" y="94046"/>
                        <a:pt x="1030115" y="32978"/>
                      </a:cubicBezTo>
                      <a:cubicBezTo>
                        <a:pt x="1026722" y="19408"/>
                        <a:pt x="1035205" y="4141"/>
                        <a:pt x="1048779" y="748"/>
                      </a:cubicBezTo>
                      <a:cubicBezTo>
                        <a:pt x="1062353" y="-2645"/>
                        <a:pt x="1077623" y="5837"/>
                        <a:pt x="1081017" y="19408"/>
                      </a:cubicBezTo>
                      <a:cubicBezTo>
                        <a:pt x="1097984" y="85564"/>
                        <a:pt x="1106467" y="144935"/>
                        <a:pt x="1106467" y="204306"/>
                      </a:cubicBezTo>
                      <a:cubicBezTo>
                        <a:pt x="1104770" y="582585"/>
                        <a:pt x="799363" y="889618"/>
                        <a:pt x="422693" y="88961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3" name="Google Shape;2677;p66">
                  <a:extLst>
                    <a:ext uri="{FF2B5EF4-FFF2-40B4-BE49-F238E27FC236}">
                      <a16:creationId xmlns:a16="http://schemas.microsoft.com/office/drawing/2014/main" id="{2633AD27-25B0-12B9-57BB-2A87D007890D}"/>
                    </a:ext>
                  </a:extLst>
                </p:cNvPr>
                <p:cNvSpPr/>
                <p:nvPr/>
              </p:nvSpPr>
              <p:spPr>
                <a:xfrm>
                  <a:off x="1590555" y="3660797"/>
                  <a:ext cx="914497" cy="321423"/>
                </a:xfrm>
                <a:custGeom>
                  <a:avLst/>
                  <a:gdLst/>
                  <a:ahLst/>
                  <a:cxnLst/>
                  <a:rect l="l" t="t" r="r" b="b"/>
                  <a:pathLst>
                    <a:path w="914497" h="321423" extrusionOk="0">
                      <a:moveTo>
                        <a:pt x="414846" y="321423"/>
                      </a:moveTo>
                      <a:cubicBezTo>
                        <a:pt x="262142" y="321423"/>
                        <a:pt x="112831" y="260356"/>
                        <a:pt x="7635" y="151791"/>
                      </a:cubicBezTo>
                      <a:cubicBezTo>
                        <a:pt x="-2545" y="141613"/>
                        <a:pt x="-2545" y="124650"/>
                        <a:pt x="7635" y="114472"/>
                      </a:cubicBezTo>
                      <a:cubicBezTo>
                        <a:pt x="17815" y="104294"/>
                        <a:pt x="34783" y="104294"/>
                        <a:pt x="44963" y="114472"/>
                      </a:cubicBezTo>
                      <a:cubicBezTo>
                        <a:pt x="141675" y="211163"/>
                        <a:pt x="275715" y="267141"/>
                        <a:pt x="414846" y="267141"/>
                      </a:cubicBezTo>
                      <a:cubicBezTo>
                        <a:pt x="599787" y="267141"/>
                        <a:pt x="772852" y="168755"/>
                        <a:pt x="866171" y="12693"/>
                      </a:cubicBezTo>
                      <a:cubicBezTo>
                        <a:pt x="872957" y="819"/>
                        <a:pt x="889925" y="-4270"/>
                        <a:pt x="901801" y="4212"/>
                      </a:cubicBezTo>
                      <a:cubicBezTo>
                        <a:pt x="913679" y="10997"/>
                        <a:pt x="918769" y="27960"/>
                        <a:pt x="910285" y="39834"/>
                      </a:cubicBezTo>
                      <a:cubicBezTo>
                        <a:pt x="806786" y="212859"/>
                        <a:pt x="616754" y="321423"/>
                        <a:pt x="414846" y="3214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4" name="Google Shape;2678;p66">
                  <a:extLst>
                    <a:ext uri="{FF2B5EF4-FFF2-40B4-BE49-F238E27FC236}">
                      <a16:creationId xmlns:a16="http://schemas.microsoft.com/office/drawing/2014/main" id="{89F03237-D0BA-C639-D02C-3F0818BA2282}"/>
                    </a:ext>
                  </a:extLst>
                </p:cNvPr>
                <p:cNvSpPr/>
                <p:nvPr/>
              </p:nvSpPr>
              <p:spPr>
                <a:xfrm>
                  <a:off x="1409244" y="3665374"/>
                  <a:ext cx="285293" cy="281223"/>
                </a:xfrm>
                <a:custGeom>
                  <a:avLst/>
                  <a:gdLst/>
                  <a:ahLst/>
                  <a:cxnLst/>
                  <a:rect l="l" t="t" r="r" b="b"/>
                  <a:pathLst>
                    <a:path w="285293" h="281223" extrusionOk="0">
                      <a:moveTo>
                        <a:pt x="82054" y="281223"/>
                      </a:moveTo>
                      <a:cubicBezTo>
                        <a:pt x="80357" y="281223"/>
                        <a:pt x="76964" y="281223"/>
                        <a:pt x="75267" y="279527"/>
                      </a:cubicBezTo>
                      <a:cubicBezTo>
                        <a:pt x="66784" y="276135"/>
                        <a:pt x="58300" y="269349"/>
                        <a:pt x="56603" y="260867"/>
                      </a:cubicBezTo>
                      <a:lnTo>
                        <a:pt x="612" y="33561"/>
                      </a:lnTo>
                      <a:cubicBezTo>
                        <a:pt x="-1085" y="25079"/>
                        <a:pt x="612" y="14901"/>
                        <a:pt x="7399" y="8116"/>
                      </a:cubicBezTo>
                      <a:cubicBezTo>
                        <a:pt x="14186" y="1331"/>
                        <a:pt x="22669" y="-2062"/>
                        <a:pt x="31153" y="1331"/>
                      </a:cubicBezTo>
                      <a:lnTo>
                        <a:pt x="263602" y="52221"/>
                      </a:lnTo>
                      <a:cubicBezTo>
                        <a:pt x="273782" y="53917"/>
                        <a:pt x="280569" y="60702"/>
                        <a:pt x="283963" y="70880"/>
                      </a:cubicBezTo>
                      <a:cubicBezTo>
                        <a:pt x="287356" y="79362"/>
                        <a:pt x="283963" y="89540"/>
                        <a:pt x="277176" y="96325"/>
                      </a:cubicBezTo>
                      <a:lnTo>
                        <a:pt x="226274" y="147214"/>
                      </a:lnTo>
                      <a:cubicBezTo>
                        <a:pt x="216094" y="157392"/>
                        <a:pt x="199127" y="157392"/>
                        <a:pt x="188947" y="147214"/>
                      </a:cubicBezTo>
                      <a:cubicBezTo>
                        <a:pt x="178767" y="137036"/>
                        <a:pt x="178767" y="120073"/>
                        <a:pt x="188947" y="109895"/>
                      </a:cubicBezTo>
                      <a:lnTo>
                        <a:pt x="205914" y="92932"/>
                      </a:lnTo>
                      <a:lnTo>
                        <a:pt x="61694" y="60702"/>
                      </a:lnTo>
                      <a:lnTo>
                        <a:pt x="95628" y="201496"/>
                      </a:lnTo>
                      <a:lnTo>
                        <a:pt x="114292" y="182837"/>
                      </a:lnTo>
                      <a:cubicBezTo>
                        <a:pt x="124472" y="172659"/>
                        <a:pt x="141439" y="172659"/>
                        <a:pt x="151619" y="182837"/>
                      </a:cubicBezTo>
                      <a:cubicBezTo>
                        <a:pt x="161799" y="193015"/>
                        <a:pt x="161799" y="209978"/>
                        <a:pt x="151619" y="220156"/>
                      </a:cubicBezTo>
                      <a:lnTo>
                        <a:pt x="100718" y="271045"/>
                      </a:lnTo>
                      <a:cubicBezTo>
                        <a:pt x="95628" y="277831"/>
                        <a:pt x="88841" y="281223"/>
                        <a:pt x="82054" y="281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5" name="Google Shape;2679;p66">
                  <a:extLst>
                    <a:ext uri="{FF2B5EF4-FFF2-40B4-BE49-F238E27FC236}">
                      <a16:creationId xmlns:a16="http://schemas.microsoft.com/office/drawing/2014/main" id="{413F80B8-3392-89C7-C66A-E74AE726E0FD}"/>
                    </a:ext>
                  </a:extLst>
                </p:cNvPr>
                <p:cNvSpPr/>
                <p:nvPr/>
              </p:nvSpPr>
              <p:spPr>
                <a:xfrm>
                  <a:off x="1728837" y="3057727"/>
                  <a:ext cx="554824" cy="693793"/>
                </a:xfrm>
                <a:custGeom>
                  <a:avLst/>
                  <a:gdLst/>
                  <a:ahLst/>
                  <a:cxnLst/>
                  <a:rect l="l" t="t" r="r" b="b"/>
                  <a:pathLst>
                    <a:path w="554824" h="693793" extrusionOk="0">
                      <a:moveTo>
                        <a:pt x="276564" y="693794"/>
                      </a:moveTo>
                      <a:cubicBezTo>
                        <a:pt x="123860" y="693794"/>
                        <a:pt x="0" y="569963"/>
                        <a:pt x="0" y="417294"/>
                      </a:cubicBezTo>
                      <a:cubicBezTo>
                        <a:pt x="0" y="271411"/>
                        <a:pt x="88229" y="132313"/>
                        <a:pt x="261293" y="5089"/>
                      </a:cubicBezTo>
                      <a:cubicBezTo>
                        <a:pt x="269777" y="-1696"/>
                        <a:pt x="283351" y="-1696"/>
                        <a:pt x="291834" y="5089"/>
                      </a:cubicBezTo>
                      <a:cubicBezTo>
                        <a:pt x="466595" y="132313"/>
                        <a:pt x="554824" y="269714"/>
                        <a:pt x="554824" y="417294"/>
                      </a:cubicBezTo>
                      <a:cubicBezTo>
                        <a:pt x="554824" y="569963"/>
                        <a:pt x="429268" y="693794"/>
                        <a:pt x="276564" y="693794"/>
                      </a:cubicBezTo>
                      <a:close/>
                      <a:moveTo>
                        <a:pt x="276564" y="59371"/>
                      </a:moveTo>
                      <a:cubicBezTo>
                        <a:pt x="127253" y="173024"/>
                        <a:pt x="52598" y="293463"/>
                        <a:pt x="52598" y="417294"/>
                      </a:cubicBezTo>
                      <a:cubicBezTo>
                        <a:pt x="52598" y="541125"/>
                        <a:pt x="152704" y="641208"/>
                        <a:pt x="276564" y="641208"/>
                      </a:cubicBezTo>
                      <a:cubicBezTo>
                        <a:pt x="400424" y="641208"/>
                        <a:pt x="502226" y="541125"/>
                        <a:pt x="502226" y="417294"/>
                      </a:cubicBezTo>
                      <a:cubicBezTo>
                        <a:pt x="502226" y="291767"/>
                        <a:pt x="425874" y="171328"/>
                        <a:pt x="276564" y="5937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26" name="Google Shape;2680;p66">
                  <a:extLst>
                    <a:ext uri="{FF2B5EF4-FFF2-40B4-BE49-F238E27FC236}">
                      <a16:creationId xmlns:a16="http://schemas.microsoft.com/office/drawing/2014/main" id="{212FE87A-F642-4BA5-F27F-EA6FB60BE680}"/>
                    </a:ext>
                  </a:extLst>
                </p:cNvPr>
                <p:cNvSpPr/>
                <p:nvPr/>
              </p:nvSpPr>
              <p:spPr>
                <a:xfrm>
                  <a:off x="1828943" y="3441095"/>
                  <a:ext cx="205301" cy="205253"/>
                </a:xfrm>
                <a:custGeom>
                  <a:avLst/>
                  <a:gdLst/>
                  <a:ahLst/>
                  <a:cxnLst/>
                  <a:rect l="l" t="t" r="r" b="b"/>
                  <a:pathLst>
                    <a:path w="205301" h="205253" extrusionOk="0">
                      <a:moveTo>
                        <a:pt x="176458" y="205254"/>
                      </a:moveTo>
                      <a:cubicBezTo>
                        <a:pt x="79745" y="205254"/>
                        <a:pt x="0" y="125527"/>
                        <a:pt x="0" y="27141"/>
                      </a:cubicBezTo>
                      <a:cubicBezTo>
                        <a:pt x="0" y="11874"/>
                        <a:pt x="11877" y="0"/>
                        <a:pt x="27147" y="0"/>
                      </a:cubicBezTo>
                      <a:cubicBezTo>
                        <a:pt x="42418" y="0"/>
                        <a:pt x="54295" y="11874"/>
                        <a:pt x="54295" y="27141"/>
                      </a:cubicBezTo>
                      <a:cubicBezTo>
                        <a:pt x="54295" y="96690"/>
                        <a:pt x="110286" y="152669"/>
                        <a:pt x="178155" y="152669"/>
                      </a:cubicBezTo>
                      <a:cubicBezTo>
                        <a:pt x="193425" y="152669"/>
                        <a:pt x="205302" y="164542"/>
                        <a:pt x="205302" y="179809"/>
                      </a:cubicBezTo>
                      <a:cubicBezTo>
                        <a:pt x="205302" y="195077"/>
                        <a:pt x="190032" y="205254"/>
                        <a:pt x="176458" y="2052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799"/>
                    <a:buFont typeface="Arial"/>
                    <a:buNone/>
                  </a:pPr>
                  <a:endParaRPr lang="en-GB" sz="1799"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grpSp>
        <p:nvGrpSpPr>
          <p:cNvPr id="2827" name="Google Shape;789;p19">
            <a:extLst>
              <a:ext uri="{FF2B5EF4-FFF2-40B4-BE49-F238E27FC236}">
                <a16:creationId xmlns:a16="http://schemas.microsoft.com/office/drawing/2014/main" id="{A8F3BA22-B380-DED2-811B-D35622252B1B}"/>
              </a:ext>
            </a:extLst>
          </p:cNvPr>
          <p:cNvGrpSpPr/>
          <p:nvPr/>
        </p:nvGrpSpPr>
        <p:grpSpPr>
          <a:xfrm>
            <a:off x="3438158" y="5166638"/>
            <a:ext cx="1786282" cy="1256967"/>
            <a:chOff x="453650" y="3520476"/>
            <a:chExt cx="1786282" cy="1256967"/>
          </a:xfrm>
        </p:grpSpPr>
        <p:sp>
          <p:nvSpPr>
            <p:cNvPr id="2828" name="Google Shape;790;p19">
              <a:extLst>
                <a:ext uri="{FF2B5EF4-FFF2-40B4-BE49-F238E27FC236}">
                  <a16:creationId xmlns:a16="http://schemas.microsoft.com/office/drawing/2014/main" id="{746BB929-EDCB-B262-67C2-0139B02E27F0}"/>
                </a:ext>
              </a:extLst>
            </p:cNvPr>
            <p:cNvSpPr/>
            <p:nvPr/>
          </p:nvSpPr>
          <p:spPr>
            <a:xfrm>
              <a:off x="88959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829" name="Google Shape;791;p19">
              <a:extLst>
                <a:ext uri="{FF2B5EF4-FFF2-40B4-BE49-F238E27FC236}">
                  <a16:creationId xmlns:a16="http://schemas.microsoft.com/office/drawing/2014/main" id="{180783A9-3377-8AEA-F816-0D80354CC9F5}"/>
                </a:ext>
              </a:extLst>
            </p:cNvPr>
            <p:cNvSpPr txBox="1"/>
            <p:nvPr/>
          </p:nvSpPr>
          <p:spPr>
            <a:xfrm>
              <a:off x="45365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MATERIALS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2830" name="Google Shape;792;p19">
              <a:extLst>
                <a:ext uri="{FF2B5EF4-FFF2-40B4-BE49-F238E27FC236}">
                  <a16:creationId xmlns:a16="http://schemas.microsoft.com/office/drawing/2014/main" id="{7D8BCC30-A712-4AF1-8C6E-5A9A1CA07CFE}"/>
                </a:ext>
              </a:extLst>
            </p:cNvPr>
            <p:cNvGrpSpPr/>
            <p:nvPr/>
          </p:nvGrpSpPr>
          <p:grpSpPr>
            <a:xfrm>
              <a:off x="1080222" y="3683645"/>
              <a:ext cx="639861" cy="611009"/>
              <a:chOff x="10407709" y="5371716"/>
              <a:chExt cx="1086136" cy="1037162"/>
            </a:xfrm>
          </p:grpSpPr>
          <p:sp>
            <p:nvSpPr>
              <p:cNvPr id="2831" name="Google Shape;793;p19">
                <a:extLst>
                  <a:ext uri="{FF2B5EF4-FFF2-40B4-BE49-F238E27FC236}">
                    <a16:creationId xmlns:a16="http://schemas.microsoft.com/office/drawing/2014/main" id="{347C3E20-C146-36E5-B88B-6836BA13A158}"/>
                  </a:ext>
                </a:extLst>
              </p:cNvPr>
              <p:cNvSpPr/>
              <p:nvPr/>
            </p:nvSpPr>
            <p:spPr>
              <a:xfrm>
                <a:off x="11016927" y="5621447"/>
                <a:ext cx="177956" cy="194120"/>
              </a:xfrm>
              <a:custGeom>
                <a:avLst/>
                <a:gdLst/>
                <a:ahLst/>
                <a:cxnLst/>
                <a:rect l="l" t="t" r="r" b="b"/>
                <a:pathLst>
                  <a:path w="177956" h="194120" extrusionOk="0">
                    <a:moveTo>
                      <a:pt x="7905" y="175795"/>
                    </a:moveTo>
                    <a:cubicBezTo>
                      <a:pt x="54532" y="197738"/>
                      <a:pt x="92930" y="200480"/>
                      <a:pt x="117615" y="181281"/>
                    </a:cubicBezTo>
                    <a:cubicBezTo>
                      <a:pt x="166986" y="148368"/>
                      <a:pt x="177956" y="49628"/>
                      <a:pt x="177956" y="259"/>
                    </a:cubicBezTo>
                    <a:cubicBezTo>
                      <a:pt x="101158" y="-2484"/>
                      <a:pt x="46303" y="16715"/>
                      <a:pt x="18875" y="52371"/>
                    </a:cubicBezTo>
                    <a:cubicBezTo>
                      <a:pt x="-11294" y="96255"/>
                      <a:pt x="2419" y="156596"/>
                      <a:pt x="7905" y="175795"/>
                    </a:cubicBezTo>
                    <a:lnTo>
                      <a:pt x="7905" y="175795"/>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32" name="Google Shape;794;p19">
                <a:extLst>
                  <a:ext uri="{FF2B5EF4-FFF2-40B4-BE49-F238E27FC236}">
                    <a16:creationId xmlns:a16="http://schemas.microsoft.com/office/drawing/2014/main" id="{8E9DBE71-17E2-EA23-6742-65DD3FFA49BA}"/>
                  </a:ext>
                </a:extLst>
              </p:cNvPr>
              <p:cNvSpPr/>
              <p:nvPr/>
            </p:nvSpPr>
            <p:spPr>
              <a:xfrm>
                <a:off x="10684499" y="5383085"/>
                <a:ext cx="218072" cy="198850"/>
              </a:xfrm>
              <a:custGeom>
                <a:avLst/>
                <a:gdLst/>
                <a:ahLst/>
                <a:cxnLst/>
                <a:rect l="l" t="t" r="r" b="b"/>
                <a:pathLst>
                  <a:path w="218072" h="198850" extrusionOk="0">
                    <a:moveTo>
                      <a:pt x="230" y="0"/>
                    </a:moveTo>
                    <a:cubicBezTo>
                      <a:pt x="-2513" y="87769"/>
                      <a:pt x="19429" y="145367"/>
                      <a:pt x="60571" y="175537"/>
                    </a:cubicBezTo>
                    <a:cubicBezTo>
                      <a:pt x="109940" y="211193"/>
                      <a:pt x="175766" y="197479"/>
                      <a:pt x="197709" y="189251"/>
                    </a:cubicBezTo>
                    <a:cubicBezTo>
                      <a:pt x="222394" y="137138"/>
                      <a:pt x="225137" y="95997"/>
                      <a:pt x="203194" y="65827"/>
                    </a:cubicBezTo>
                    <a:cubicBezTo>
                      <a:pt x="164796" y="10972"/>
                      <a:pt x="55085" y="0"/>
                      <a:pt x="230" y="0"/>
                    </a:cubicBezTo>
                    <a:lnTo>
                      <a:pt x="230" y="0"/>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2833" name="Google Shape;795;p19">
                <a:extLst>
                  <a:ext uri="{FF2B5EF4-FFF2-40B4-BE49-F238E27FC236}">
                    <a16:creationId xmlns:a16="http://schemas.microsoft.com/office/drawing/2014/main" id="{1543E1BF-7D07-FDA9-DBD6-1006D0EC6CE2}"/>
                  </a:ext>
                </a:extLst>
              </p:cNvPr>
              <p:cNvGrpSpPr/>
              <p:nvPr/>
            </p:nvGrpSpPr>
            <p:grpSpPr>
              <a:xfrm>
                <a:off x="10407709" y="5371716"/>
                <a:ext cx="1086136" cy="1037162"/>
                <a:chOff x="10407709" y="5371716"/>
                <a:chExt cx="1086136" cy="1037162"/>
              </a:xfrm>
            </p:grpSpPr>
            <p:grpSp>
              <p:nvGrpSpPr>
                <p:cNvPr id="2834" name="Google Shape;796;p19">
                  <a:extLst>
                    <a:ext uri="{FF2B5EF4-FFF2-40B4-BE49-F238E27FC236}">
                      <a16:creationId xmlns:a16="http://schemas.microsoft.com/office/drawing/2014/main" id="{6F4A54D0-8BF4-3194-E579-AE5D4FE1A926}"/>
                    </a:ext>
                  </a:extLst>
                </p:cNvPr>
                <p:cNvGrpSpPr/>
                <p:nvPr/>
              </p:nvGrpSpPr>
              <p:grpSpPr>
                <a:xfrm>
                  <a:off x="10407709" y="5371716"/>
                  <a:ext cx="1086136" cy="1037162"/>
                  <a:chOff x="10407709" y="5371716"/>
                  <a:chExt cx="1086136" cy="1037162"/>
                </a:xfrm>
              </p:grpSpPr>
              <p:sp>
                <p:nvSpPr>
                  <p:cNvPr id="2836" name="Google Shape;797;p19">
                    <a:extLst>
                      <a:ext uri="{FF2B5EF4-FFF2-40B4-BE49-F238E27FC236}">
                        <a16:creationId xmlns:a16="http://schemas.microsoft.com/office/drawing/2014/main" id="{01DFA2EB-34D0-054B-CD3F-084EBEA0EA74}"/>
                      </a:ext>
                    </a:extLst>
                  </p:cNvPr>
                  <p:cNvSpPr/>
                  <p:nvPr/>
                </p:nvSpPr>
                <p:spPr>
                  <a:xfrm>
                    <a:off x="10407709" y="5876782"/>
                    <a:ext cx="1086136" cy="532096"/>
                  </a:xfrm>
                  <a:custGeom>
                    <a:avLst/>
                    <a:gdLst/>
                    <a:ahLst/>
                    <a:cxnLst/>
                    <a:rect l="l" t="t" r="r" b="b"/>
                    <a:pathLst>
                      <a:path w="1086136" h="532096" extrusionOk="0">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37" name="Google Shape;798;p19">
                    <a:extLst>
                      <a:ext uri="{FF2B5EF4-FFF2-40B4-BE49-F238E27FC236}">
                        <a16:creationId xmlns:a16="http://schemas.microsoft.com/office/drawing/2014/main" id="{83003371-2399-F28C-31A9-49F59920CB13}"/>
                      </a:ext>
                    </a:extLst>
                  </p:cNvPr>
                  <p:cNvSpPr/>
                  <p:nvPr/>
                </p:nvSpPr>
                <p:spPr>
                  <a:xfrm>
                    <a:off x="10994886" y="5609912"/>
                    <a:ext cx="249584" cy="264128"/>
                  </a:xfrm>
                  <a:custGeom>
                    <a:avLst/>
                    <a:gdLst/>
                    <a:ahLst/>
                    <a:cxnLst/>
                    <a:rect l="l" t="t" r="r" b="b"/>
                    <a:pathLst>
                      <a:path w="249584" h="264128" extrusionOk="0">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38" name="Google Shape;799;p19">
                    <a:extLst>
                      <a:ext uri="{FF2B5EF4-FFF2-40B4-BE49-F238E27FC236}">
                        <a16:creationId xmlns:a16="http://schemas.microsoft.com/office/drawing/2014/main" id="{ED1D8DED-C467-3529-530D-C0041A394B5E}"/>
                      </a:ext>
                    </a:extLst>
                  </p:cNvPr>
                  <p:cNvSpPr/>
                  <p:nvPr/>
                </p:nvSpPr>
                <p:spPr>
                  <a:xfrm>
                    <a:off x="10659296" y="5371716"/>
                    <a:ext cx="286439" cy="269189"/>
                  </a:xfrm>
                  <a:custGeom>
                    <a:avLst/>
                    <a:gdLst/>
                    <a:ahLst/>
                    <a:cxnLst/>
                    <a:rect l="l" t="t" r="r" b="b"/>
                    <a:pathLst>
                      <a:path w="286439" h="269189" extrusionOk="0">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2835" name="Google Shape;800;p19">
                  <a:extLst>
                    <a:ext uri="{FF2B5EF4-FFF2-40B4-BE49-F238E27FC236}">
                      <a16:creationId xmlns:a16="http://schemas.microsoft.com/office/drawing/2014/main" id="{AB0634F5-210F-F270-65F7-3961AB3FE03F}"/>
                    </a:ext>
                  </a:extLst>
                </p:cNvPr>
                <p:cNvSpPr/>
                <p:nvPr/>
              </p:nvSpPr>
              <p:spPr>
                <a:xfrm>
                  <a:off x="10770290" y="5482359"/>
                  <a:ext cx="386306" cy="613843"/>
                </a:xfrm>
                <a:custGeom>
                  <a:avLst/>
                  <a:gdLst/>
                  <a:ahLst/>
                  <a:cxnLst/>
                  <a:rect l="l" t="t" r="r" b="b"/>
                  <a:pathLst>
                    <a:path w="386306" h="613843" extrusionOk="0">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42"/>
                    <a:buFont typeface="Arial"/>
                    <a:buNone/>
                  </a:pPr>
                  <a:endParaRPr lang="en-GB" sz="2042"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839" name="Grupo 135">
            <a:extLst>
              <a:ext uri="{FF2B5EF4-FFF2-40B4-BE49-F238E27FC236}">
                <a16:creationId xmlns:a16="http://schemas.microsoft.com/office/drawing/2014/main" id="{D9AF386D-3703-4381-6743-4BF92AC3C4AF}"/>
              </a:ext>
            </a:extLst>
          </p:cNvPr>
          <p:cNvGrpSpPr/>
          <p:nvPr/>
        </p:nvGrpSpPr>
        <p:grpSpPr>
          <a:xfrm>
            <a:off x="4631805" y="5166638"/>
            <a:ext cx="1786200" cy="1248902"/>
            <a:chOff x="1725075" y="8639535"/>
            <a:chExt cx="1786200" cy="1248902"/>
          </a:xfrm>
        </p:grpSpPr>
        <p:sp>
          <p:nvSpPr>
            <p:cNvPr id="2840" name="Google Shape;790;p19">
              <a:extLst>
                <a:ext uri="{FF2B5EF4-FFF2-40B4-BE49-F238E27FC236}">
                  <a16:creationId xmlns:a16="http://schemas.microsoft.com/office/drawing/2014/main" id="{47FC4170-43A9-D87B-FE70-2549D523646D}"/>
                </a:ext>
              </a:extLst>
            </p:cNvPr>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841" name="Google Shape;1334;p20">
              <a:extLst>
                <a:ext uri="{FF2B5EF4-FFF2-40B4-BE49-F238E27FC236}">
                  <a16:creationId xmlns:a16="http://schemas.microsoft.com/office/drawing/2014/main" id="{11EA259E-474F-B29A-277D-F0FBDE5EF1D4}"/>
                </a:ext>
              </a:extLst>
            </p:cNvPr>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noProof="0" dirty="0">
                  <a:solidFill>
                    <a:srgbClr val="1A3966"/>
                  </a:solidFill>
                  <a:latin typeface="Calibri" panose="020F0502020204030204" pitchFamily="34" charset="0"/>
                  <a:ea typeface="Calibri"/>
                  <a:cs typeface="Calibri" panose="020F0502020204030204" pitchFamily="34" charset="0"/>
                  <a:sym typeface="Calibri"/>
                </a:rPr>
                <a:t>CIRCULARITY</a:t>
              </a:r>
              <a:endParaRPr lang="en-GB" noProof="0" dirty="0">
                <a:solidFill>
                  <a:srgbClr val="1A3966"/>
                </a:solidFill>
                <a:latin typeface="Calibri" panose="020F0502020204030204" pitchFamily="34" charset="0"/>
                <a:ea typeface="Calibri"/>
                <a:cs typeface="Calibri" panose="020F0502020204030204" pitchFamily="34" charset="0"/>
              </a:endParaRPr>
            </a:p>
          </p:txBody>
        </p:sp>
        <p:grpSp>
          <p:nvGrpSpPr>
            <p:cNvPr id="2842" name="Google Shape;1335;p20">
              <a:extLst>
                <a:ext uri="{FF2B5EF4-FFF2-40B4-BE49-F238E27FC236}">
                  <a16:creationId xmlns:a16="http://schemas.microsoft.com/office/drawing/2014/main" id="{2D6D0278-37FB-7067-4111-E249838F0095}"/>
                </a:ext>
              </a:extLst>
            </p:cNvPr>
            <p:cNvGrpSpPr/>
            <p:nvPr/>
          </p:nvGrpSpPr>
          <p:grpSpPr>
            <a:xfrm>
              <a:off x="2281778" y="8763227"/>
              <a:ext cx="671901" cy="671008"/>
              <a:chOff x="2058987" y="3629917"/>
              <a:chExt cx="3657599" cy="3652738"/>
            </a:xfrm>
          </p:grpSpPr>
          <p:sp>
            <p:nvSpPr>
              <p:cNvPr id="2843" name="Google Shape;1336;p20">
                <a:extLst>
                  <a:ext uri="{FF2B5EF4-FFF2-40B4-BE49-F238E27FC236}">
                    <a16:creationId xmlns:a16="http://schemas.microsoft.com/office/drawing/2014/main" id="{7411D1B5-33BC-F6CC-8250-5F1AAB76E266}"/>
                  </a:ext>
                </a:extLst>
              </p:cNvPr>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44" name="Google Shape;1337;p20">
                <a:extLst>
                  <a:ext uri="{FF2B5EF4-FFF2-40B4-BE49-F238E27FC236}">
                    <a16:creationId xmlns:a16="http://schemas.microsoft.com/office/drawing/2014/main" id="{6982F9D4-5989-18B7-8AE7-3760903E3AC1}"/>
                  </a:ext>
                </a:extLst>
              </p:cNvPr>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45" name="Google Shape;1338;p20">
                <a:extLst>
                  <a:ext uri="{FF2B5EF4-FFF2-40B4-BE49-F238E27FC236}">
                    <a16:creationId xmlns:a16="http://schemas.microsoft.com/office/drawing/2014/main" id="{DB40D31B-5B53-B580-49B8-9AF67FEB1C2E}"/>
                  </a:ext>
                </a:extLst>
              </p:cNvPr>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46" name="Google Shape;1339;p20">
                <a:extLst>
                  <a:ext uri="{FF2B5EF4-FFF2-40B4-BE49-F238E27FC236}">
                    <a16:creationId xmlns:a16="http://schemas.microsoft.com/office/drawing/2014/main" id="{91E4B5F2-E699-70DF-1E70-FF6777BBA2EA}"/>
                  </a:ext>
                </a:extLst>
              </p:cNvPr>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847" name="Google Shape;1340;p20">
                <a:extLst>
                  <a:ext uri="{FF2B5EF4-FFF2-40B4-BE49-F238E27FC236}">
                    <a16:creationId xmlns:a16="http://schemas.microsoft.com/office/drawing/2014/main" id="{F20EFF83-002B-9272-1633-5BF445BCE7DA}"/>
                  </a:ext>
                </a:extLst>
              </p:cNvPr>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sp>
        <p:nvSpPr>
          <p:cNvPr id="2848" name="Text Placeholder 4">
            <a:extLst>
              <a:ext uri="{FF2B5EF4-FFF2-40B4-BE49-F238E27FC236}">
                <a16:creationId xmlns:a16="http://schemas.microsoft.com/office/drawing/2014/main" id="{D0EF51AB-0358-2013-3E6E-B6F83135DC6D}"/>
              </a:ext>
            </a:extLst>
          </p:cNvPr>
          <p:cNvSpPr txBox="1">
            <a:spLocks/>
          </p:cNvSpPr>
          <p:nvPr/>
        </p:nvSpPr>
        <p:spPr>
          <a:xfrm>
            <a:off x="831246" y="1872405"/>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85"/>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0997560F-46FA-F241-3995-F5F059970F0A}"/>
              </a:ext>
            </a:extLst>
          </p:cNvPr>
          <p:cNvCxnSpPr>
            <a:cxnSpLocks/>
          </p:cNvCxnSpPr>
          <p:nvPr/>
        </p:nvCxnSpPr>
        <p:spPr>
          <a:xfrm>
            <a:off x="2369323" y="7699389"/>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2694" name="Google Shape;2694;p67"/>
          <p:cNvSpPr txBox="1"/>
          <p:nvPr/>
        </p:nvSpPr>
        <p:spPr>
          <a:xfrm>
            <a:off x="999019" y="1722316"/>
            <a:ext cx="5066133"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1_Level Basic</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Learn about the European Urban Agenda</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9" name="Group 8">
            <a:extLst>
              <a:ext uri="{FF2B5EF4-FFF2-40B4-BE49-F238E27FC236}">
                <a16:creationId xmlns:a16="http://schemas.microsoft.com/office/drawing/2014/main" id="{D336B889-1B82-7842-2DCC-F18ECBADC969}"/>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154B8F0E-BF0A-9D19-0478-22A09B0C08F1}"/>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616EDCD1-73BF-817B-54B8-B7E01784829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4B16F653-D993-752D-58C8-9437620FA564}"/>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7A47066D-43B2-52A0-9B40-4FC5DBF1093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BE882060-0BFB-3BEA-9779-5D13AFBF83D7}"/>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A44EA112-4543-56FD-5EA1-1EAE5909671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16CAD2A5-8E8E-06C7-A274-C76E3048319A}"/>
              </a:ext>
            </a:extLst>
          </p:cNvPr>
          <p:cNvCxnSpPr>
            <a:cxnSpLocks/>
          </p:cNvCxnSpPr>
          <p:nvPr/>
        </p:nvCxnSpPr>
        <p:spPr>
          <a:xfrm>
            <a:off x="2390398" y="2844272"/>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961FDB2-19D5-116E-CE43-9DEE49F4FD52}"/>
              </a:ext>
            </a:extLst>
          </p:cNvPr>
          <p:cNvCxnSpPr>
            <a:cxnSpLocks/>
          </p:cNvCxnSpPr>
          <p:nvPr/>
        </p:nvCxnSpPr>
        <p:spPr>
          <a:xfrm>
            <a:off x="2369323" y="4458349"/>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8" name="Google Shape;2695;p67">
            <a:extLst>
              <a:ext uri="{FF2B5EF4-FFF2-40B4-BE49-F238E27FC236}">
                <a16:creationId xmlns:a16="http://schemas.microsoft.com/office/drawing/2014/main" id="{9CB64984-6690-CF17-CCE2-49F8336C245C}"/>
              </a:ext>
            </a:extLst>
          </p:cNvPr>
          <p:cNvSpPr txBox="1"/>
          <p:nvPr/>
        </p:nvSpPr>
        <p:spPr>
          <a:xfrm>
            <a:off x="999019" y="2710866"/>
            <a:ext cx="6122241" cy="3841997"/>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80000"/>
              </a:lnSpc>
              <a:spcBef>
                <a:spcPts val="0"/>
              </a:spcBef>
              <a:spcAft>
                <a:spcPts val="0"/>
              </a:spcAft>
              <a:buClr>
                <a:srgbClr val="1A3966"/>
              </a:buClr>
              <a:buSzPts val="1100"/>
              <a:buFont typeface="Arial"/>
              <a:buNone/>
            </a:pPr>
            <a:endPar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This training offers a comprehensive approach to transforming European cities into more sustainable, equitable, and resilient spaces, understanding their relationship with the Sustainable Development Goals of the 2020-2030 Agenda. The importance of the European Urban Agenda is explained. The knowledge acquired can be applied to both policy design and direct interventions in the region.</a:t>
            </a: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06666"/>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241300" marR="0" lvl="0" indent="-228600"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Ask students to study this infographic and analyse its content (M4_C03_A1_R1_G1)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Objective 11</a:t>
            </a:r>
            <a:r>
              <a:rPr lang="en-GB" sz="1150" b="1"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Ask them to watch the video… (M4_C03_A1_R2_V1).</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Ask them to study the infographic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Making cities and human settlements inclusive, safe, resilient, and sustainable</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(M4_C03_A1_R3_G2</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Carefully watch the video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Urban Agenda for the European Union</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(M4_C03_A1_R4_V2).</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indent="-228600">
              <a:lnSpc>
                <a:spcPts val="1280"/>
              </a:lnSpc>
              <a:buClr>
                <a:srgbClr val="B3A5C0"/>
              </a:buClr>
              <a:buSzPct val="140000"/>
              <a:buFont typeface="+mj-lt"/>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Ask them to read the following text: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Why and What for the Urban Agenda of the European      Union</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a:t>
            </a:r>
            <a:r>
              <a:rPr lang="en-GB" sz="1150"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M4_C03_A1_R5_T1)</a:t>
            </a: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DESCRIPTION (15 to 30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rtl="0">
              <a:lnSpc>
                <a:spcPts val="132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Think about the city where you live or studied. Analyse how it works and reflect on the following points:</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32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Do you think it has evolved over the last 10 years? If so, list the changes to achieve the Urban Agenda goals and the improvements made.</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32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Do you think there are many areas that need improvement to achieve these goals? Justify your answer. Indicate the areas for improvement and propose at least three possible changes or actions that could bring the Urban Agenda goals closer to your city.</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32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Why do you think it is necessary for cities to be resilient?</a:t>
            </a: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marR="0" lvl="0" indent="-228600" rtl="0">
              <a:lnSpc>
                <a:spcPts val="132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Do you think the European Urban Agenda is necessary and of great importance? Explain your answer.</a:t>
            </a:r>
          </a:p>
          <a:p>
            <a:pPr marL="12700" marR="0" lvl="0" indent="0" algn="just" rtl="0">
              <a:lnSpc>
                <a:spcPct val="121904"/>
              </a:lnSpc>
              <a:spcBef>
                <a:spcPts val="0"/>
              </a:spcBef>
              <a:spcAft>
                <a:spcPts val="0"/>
              </a:spcAft>
              <a:buClr>
                <a:srgbClr val="1A3966"/>
              </a:buClr>
              <a:buSzPts val="1100"/>
              <a:buFont typeface="Arial"/>
              <a:buNone/>
            </a:pPr>
            <a:endParaRPr lang="en-GB" sz="900" dirty="0">
              <a:solidFill>
                <a:srgbClr val="1A3966"/>
              </a:solidFill>
              <a:latin typeface="Calibri" panose="020F0502020204030204" pitchFamily="34" charset="0"/>
              <a:ea typeface="Calibri"/>
              <a:cs typeface="Calibri" panose="020F0502020204030204" pitchFamily="34" charset="0"/>
              <a:sym typeface="Calibri"/>
            </a:endParaRPr>
          </a:p>
          <a:p>
            <a:pPr marL="12700" algn="just">
              <a:lnSpc>
                <a:spcPct val="121904"/>
              </a:lnSpc>
              <a:buClr>
                <a:srgbClr val="1A3966"/>
              </a:buClr>
              <a:buSzPts val="1100"/>
            </a:pPr>
            <a:r>
              <a:rPr lang="en-GB" sz="16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Level I Assessment - Basic</a:t>
            </a:r>
            <a:endParaRPr lang="en-GB" sz="16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19" name="Google Shape;2697;p67">
            <a:extLst>
              <a:ext uri="{FF2B5EF4-FFF2-40B4-BE49-F238E27FC236}">
                <a16:creationId xmlns:a16="http://schemas.microsoft.com/office/drawing/2014/main" id="{B31BC457-0BD4-7E98-1225-60A6D9EBCB9E}"/>
              </a:ext>
            </a:extLst>
          </p:cNvPr>
          <p:cNvGrpSpPr/>
          <p:nvPr/>
        </p:nvGrpSpPr>
        <p:grpSpPr>
          <a:xfrm>
            <a:off x="3394366" y="9793902"/>
            <a:ext cx="2368686" cy="396000"/>
            <a:chOff x="1173933" y="4929800"/>
            <a:chExt cx="1905905" cy="418938"/>
          </a:xfrm>
        </p:grpSpPr>
        <p:sp>
          <p:nvSpPr>
            <p:cNvPr id="20" name="Google Shape;2698;p67">
              <a:hlinkClick r:id="rId3"/>
              <a:extLst>
                <a:ext uri="{FF2B5EF4-FFF2-40B4-BE49-F238E27FC236}">
                  <a16:creationId xmlns:a16="http://schemas.microsoft.com/office/drawing/2014/main" id="{B33B269E-CCA2-E079-6656-B568E3EC448A}"/>
                </a:ext>
              </a:extLst>
            </p:cNvPr>
            <p:cNvSpPr/>
            <p:nvPr/>
          </p:nvSpPr>
          <p:spPr>
            <a:xfrm>
              <a:off x="1214440" y="4929800"/>
              <a:ext cx="1824891" cy="418938"/>
            </a:xfrm>
            <a:prstGeom prst="roundRect">
              <a:avLst>
                <a:gd name="adj" fmla="val 16667"/>
              </a:avLst>
            </a:prstGeom>
            <a:solidFill>
              <a:srgbClr val="B3A5C0">
                <a:alpha val="91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1" name="Google Shape;2699;p67">
              <a:extLst>
                <a:ext uri="{FF2B5EF4-FFF2-40B4-BE49-F238E27FC236}">
                  <a16:creationId xmlns:a16="http://schemas.microsoft.com/office/drawing/2014/main" id="{E6ED3E87-1AF6-F237-F2BD-DA6EC3295B45}"/>
                </a:ext>
              </a:extLst>
            </p:cNvPr>
            <p:cNvSpPr txBox="1"/>
            <p:nvPr/>
          </p:nvSpPr>
          <p:spPr>
            <a:xfrm>
              <a:off x="1173933" y="5001679"/>
              <a:ext cx="1905905"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M4_C03_A1_ASSESSMENT</a:t>
              </a:r>
            </a:p>
          </p:txBody>
        </p:sp>
      </p:grpSp>
      <p:grpSp>
        <p:nvGrpSpPr>
          <p:cNvPr id="22" name="Google Shape;2697;p67">
            <a:extLst>
              <a:ext uri="{FF2B5EF4-FFF2-40B4-BE49-F238E27FC236}">
                <a16:creationId xmlns:a16="http://schemas.microsoft.com/office/drawing/2014/main" id="{B4DEAE79-162B-FECC-EB94-073912BC8660}"/>
              </a:ext>
            </a:extLst>
          </p:cNvPr>
          <p:cNvGrpSpPr/>
          <p:nvPr/>
        </p:nvGrpSpPr>
        <p:grpSpPr>
          <a:xfrm>
            <a:off x="1230577" y="6290269"/>
            <a:ext cx="1853318" cy="396000"/>
            <a:chOff x="1214438" y="4929800"/>
            <a:chExt cx="2183509" cy="418938"/>
          </a:xfrm>
        </p:grpSpPr>
        <p:sp>
          <p:nvSpPr>
            <p:cNvPr id="23" name="Google Shape;2698;p67">
              <a:hlinkClick r:id="rId3"/>
              <a:extLst>
                <a:ext uri="{FF2B5EF4-FFF2-40B4-BE49-F238E27FC236}">
                  <a16:creationId xmlns:a16="http://schemas.microsoft.com/office/drawing/2014/main" id="{E8BC5ED4-2E54-BF81-3D82-EB047B74CF28}"/>
                </a:ext>
              </a:extLst>
            </p:cNvPr>
            <p:cNvSpPr/>
            <p:nvPr/>
          </p:nvSpPr>
          <p:spPr>
            <a:xfrm>
              <a:off x="1214439" y="4929800"/>
              <a:ext cx="2183508"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4" name="Google Shape;2699;p67">
              <a:extLst>
                <a:ext uri="{FF2B5EF4-FFF2-40B4-BE49-F238E27FC236}">
                  <a16:creationId xmlns:a16="http://schemas.microsoft.com/office/drawing/2014/main" id="{8C739173-3FFC-CDB4-BA0E-8792160B59D8}"/>
                </a:ext>
              </a:extLst>
            </p:cNvPr>
            <p:cNvSpPr txBox="1"/>
            <p:nvPr/>
          </p:nvSpPr>
          <p:spPr>
            <a:xfrm>
              <a:off x="1214438" y="4998631"/>
              <a:ext cx="2183509"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M4_C03_A1_R1_G1</a:t>
              </a:r>
            </a:p>
          </p:txBody>
        </p:sp>
      </p:grpSp>
      <p:grpSp>
        <p:nvGrpSpPr>
          <p:cNvPr id="25" name="Google Shape;2700;p67">
            <a:extLst>
              <a:ext uri="{FF2B5EF4-FFF2-40B4-BE49-F238E27FC236}">
                <a16:creationId xmlns:a16="http://schemas.microsoft.com/office/drawing/2014/main" id="{DD1A7D8E-0AB4-BE74-F3E3-14F9883C1DAE}"/>
              </a:ext>
            </a:extLst>
          </p:cNvPr>
          <p:cNvGrpSpPr/>
          <p:nvPr/>
        </p:nvGrpSpPr>
        <p:grpSpPr>
          <a:xfrm>
            <a:off x="3142814" y="6290269"/>
            <a:ext cx="1853318" cy="396000"/>
            <a:chOff x="4166394" y="4904659"/>
            <a:chExt cx="2114704" cy="418938"/>
          </a:xfrm>
        </p:grpSpPr>
        <p:sp>
          <p:nvSpPr>
            <p:cNvPr id="26" name="Google Shape;2701;p67">
              <a:hlinkClick r:id="rId3"/>
              <a:extLst>
                <a:ext uri="{FF2B5EF4-FFF2-40B4-BE49-F238E27FC236}">
                  <a16:creationId xmlns:a16="http://schemas.microsoft.com/office/drawing/2014/main" id="{ABC3D6C9-7527-D63B-B664-4818C3F85AB7}"/>
                </a:ext>
              </a:extLst>
            </p:cNvPr>
            <p:cNvSpPr/>
            <p:nvPr/>
          </p:nvSpPr>
          <p:spPr>
            <a:xfrm>
              <a:off x="4166394" y="4904659"/>
              <a:ext cx="2114703"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7" name="Google Shape;2702;p67">
              <a:extLst>
                <a:ext uri="{FF2B5EF4-FFF2-40B4-BE49-F238E27FC236}">
                  <a16:creationId xmlns:a16="http://schemas.microsoft.com/office/drawing/2014/main" id="{D65E63BB-F8E1-52DA-46C6-8D36978F3673}"/>
                </a:ext>
              </a:extLst>
            </p:cNvPr>
            <p:cNvSpPr txBox="1"/>
            <p:nvPr/>
          </p:nvSpPr>
          <p:spPr>
            <a:xfrm>
              <a:off x="4166395" y="4973490"/>
              <a:ext cx="2114703" cy="32556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M4_C03_A1_R2_V1</a:t>
              </a:r>
            </a:p>
          </p:txBody>
        </p:sp>
      </p:grpSp>
      <p:grpSp>
        <p:nvGrpSpPr>
          <p:cNvPr id="28" name="Google Shape;2703;p67">
            <a:extLst>
              <a:ext uri="{FF2B5EF4-FFF2-40B4-BE49-F238E27FC236}">
                <a16:creationId xmlns:a16="http://schemas.microsoft.com/office/drawing/2014/main" id="{D452DED3-B118-1ACB-6335-AB7997D7CE2E}"/>
              </a:ext>
            </a:extLst>
          </p:cNvPr>
          <p:cNvGrpSpPr/>
          <p:nvPr/>
        </p:nvGrpSpPr>
        <p:grpSpPr>
          <a:xfrm>
            <a:off x="1207185" y="6749529"/>
            <a:ext cx="1853319" cy="396000"/>
            <a:chOff x="2659546" y="5667368"/>
            <a:chExt cx="2114705" cy="446398"/>
          </a:xfrm>
        </p:grpSpPr>
        <p:sp>
          <p:nvSpPr>
            <p:cNvPr id="29" name="Google Shape;2704;p67">
              <a:hlinkClick r:id="rId3"/>
              <a:extLst>
                <a:ext uri="{FF2B5EF4-FFF2-40B4-BE49-F238E27FC236}">
                  <a16:creationId xmlns:a16="http://schemas.microsoft.com/office/drawing/2014/main" id="{FBAC3885-9DAB-0E5C-CFEE-0A102BBE101C}"/>
                </a:ext>
              </a:extLst>
            </p:cNvPr>
            <p:cNvSpPr/>
            <p:nvPr/>
          </p:nvSpPr>
          <p:spPr>
            <a:xfrm>
              <a:off x="2659548" y="5667368"/>
              <a:ext cx="2114703" cy="44639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0" name="Google Shape;2705;p67">
              <a:extLst>
                <a:ext uri="{FF2B5EF4-FFF2-40B4-BE49-F238E27FC236}">
                  <a16:creationId xmlns:a16="http://schemas.microsoft.com/office/drawing/2014/main" id="{45E0BC7E-D085-F276-F3D8-2EE88B9C144E}"/>
                </a:ext>
              </a:extLst>
            </p:cNvPr>
            <p:cNvSpPr txBox="1"/>
            <p:nvPr/>
          </p:nvSpPr>
          <p:spPr>
            <a:xfrm>
              <a:off x="2659546" y="5718177"/>
              <a:ext cx="2114702" cy="34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M4_C03_A1_R4_V2</a:t>
              </a:r>
            </a:p>
          </p:txBody>
        </p:sp>
      </p:grpSp>
      <p:grpSp>
        <p:nvGrpSpPr>
          <p:cNvPr id="31" name="Google Shape;2706;p67">
            <a:extLst>
              <a:ext uri="{FF2B5EF4-FFF2-40B4-BE49-F238E27FC236}">
                <a16:creationId xmlns:a16="http://schemas.microsoft.com/office/drawing/2014/main" id="{E1ED373E-A0E2-EB57-F651-A5DFA1B5DBCF}"/>
              </a:ext>
            </a:extLst>
          </p:cNvPr>
          <p:cNvGrpSpPr/>
          <p:nvPr/>
        </p:nvGrpSpPr>
        <p:grpSpPr>
          <a:xfrm>
            <a:off x="3106262" y="6749546"/>
            <a:ext cx="1889870" cy="449009"/>
            <a:chOff x="2891723" y="7426661"/>
            <a:chExt cx="1776315" cy="393624"/>
          </a:xfrm>
        </p:grpSpPr>
        <p:sp>
          <p:nvSpPr>
            <p:cNvPr id="32" name="Google Shape;2707;p67">
              <a:hlinkClick r:id="rId3"/>
              <a:extLst>
                <a:ext uri="{FF2B5EF4-FFF2-40B4-BE49-F238E27FC236}">
                  <a16:creationId xmlns:a16="http://schemas.microsoft.com/office/drawing/2014/main" id="{F907EE99-10DA-B046-BB9A-FF2676C3D85A}"/>
                </a:ext>
              </a:extLst>
            </p:cNvPr>
            <p:cNvSpPr/>
            <p:nvPr/>
          </p:nvSpPr>
          <p:spPr>
            <a:xfrm>
              <a:off x="2926080" y="7426661"/>
              <a:ext cx="1741958" cy="347155"/>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3" name="Google Shape;2708;p67">
              <a:extLst>
                <a:ext uri="{FF2B5EF4-FFF2-40B4-BE49-F238E27FC236}">
                  <a16:creationId xmlns:a16="http://schemas.microsoft.com/office/drawing/2014/main" id="{7F325B48-DBAE-2E46-19F9-4C653F3EFB56}"/>
                </a:ext>
              </a:extLst>
            </p:cNvPr>
            <p:cNvSpPr txBox="1"/>
            <p:nvPr/>
          </p:nvSpPr>
          <p:spPr>
            <a:xfrm>
              <a:off x="2891723" y="7473131"/>
              <a:ext cx="1776315" cy="3471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M4_C03_A1_R5_T1</a:t>
              </a:r>
            </a:p>
          </p:txBody>
        </p:sp>
      </p:grpSp>
      <p:grpSp>
        <p:nvGrpSpPr>
          <p:cNvPr id="34" name="Google Shape;2709;p67">
            <a:extLst>
              <a:ext uri="{FF2B5EF4-FFF2-40B4-BE49-F238E27FC236}">
                <a16:creationId xmlns:a16="http://schemas.microsoft.com/office/drawing/2014/main" id="{46CAE274-1295-2692-C44E-ED453B0C199E}"/>
              </a:ext>
            </a:extLst>
          </p:cNvPr>
          <p:cNvGrpSpPr/>
          <p:nvPr/>
        </p:nvGrpSpPr>
        <p:grpSpPr>
          <a:xfrm>
            <a:off x="5055052" y="6290269"/>
            <a:ext cx="1853318" cy="396000"/>
            <a:chOff x="1214439" y="4929800"/>
            <a:chExt cx="2183509" cy="418939"/>
          </a:xfrm>
        </p:grpSpPr>
        <p:sp>
          <p:nvSpPr>
            <p:cNvPr id="35" name="Google Shape;2710;p67">
              <a:hlinkClick r:id="rId3"/>
              <a:extLst>
                <a:ext uri="{FF2B5EF4-FFF2-40B4-BE49-F238E27FC236}">
                  <a16:creationId xmlns:a16="http://schemas.microsoft.com/office/drawing/2014/main" id="{34F76112-4944-8244-24B7-993783654487}"/>
                </a:ext>
              </a:extLst>
            </p:cNvPr>
            <p:cNvSpPr/>
            <p:nvPr/>
          </p:nvSpPr>
          <p:spPr>
            <a:xfrm>
              <a:off x="1214440" y="4929800"/>
              <a:ext cx="2183508" cy="418939"/>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6" name="Google Shape;2711;p67">
              <a:extLst>
                <a:ext uri="{FF2B5EF4-FFF2-40B4-BE49-F238E27FC236}">
                  <a16:creationId xmlns:a16="http://schemas.microsoft.com/office/drawing/2014/main" id="{1C6A40A1-4D35-0F74-1BEE-3405067D01F1}"/>
                </a:ext>
              </a:extLst>
            </p:cNvPr>
            <p:cNvSpPr txBox="1"/>
            <p:nvPr/>
          </p:nvSpPr>
          <p:spPr>
            <a:xfrm>
              <a:off x="1214439" y="4990559"/>
              <a:ext cx="2183507" cy="32560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M4_C03_A1_R3_G2</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16"/>
        <p:cNvGrpSpPr/>
        <p:nvPr/>
      </p:nvGrpSpPr>
      <p:grpSpPr>
        <a:xfrm>
          <a:off x="0" y="0"/>
          <a:ext cx="0" cy="0"/>
          <a:chOff x="0" y="0"/>
          <a:chExt cx="0" cy="0"/>
        </a:xfrm>
      </p:grpSpPr>
      <p:sp>
        <p:nvSpPr>
          <p:cNvPr id="2726" name="Google Shape;2726;p5"/>
          <p:cNvSpPr txBox="1"/>
          <p:nvPr/>
        </p:nvSpPr>
        <p:spPr>
          <a:xfrm>
            <a:off x="879243" y="2729006"/>
            <a:ext cx="6122241" cy="2318984"/>
          </a:xfrm>
          <a:prstGeom prst="rect">
            <a:avLst/>
          </a:prstGeom>
          <a:noFill/>
          <a:ln>
            <a:noFill/>
          </a:ln>
        </p:spPr>
        <p:txBody>
          <a:bodyPr spcFirstLastPara="1" wrap="square" lIns="91425" tIns="45700" rIns="91425" bIns="45700" anchor="t" anchorCtr="0">
            <a:noAutofit/>
          </a:bodyPr>
          <a:lstStyle/>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9" name="Group 8">
            <a:extLst>
              <a:ext uri="{FF2B5EF4-FFF2-40B4-BE49-F238E27FC236}">
                <a16:creationId xmlns:a16="http://schemas.microsoft.com/office/drawing/2014/main" id="{9755758E-D598-440F-7399-E881D6BADBA7}"/>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20B8E979-BF24-D29D-B994-CAA7EE34CA90}"/>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03BF9F51-DBDE-704A-BE77-B58AE1EE0D33}"/>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5C7E4E32-A011-C973-9DA8-F338E8A44471}"/>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8A23DE59-8E23-C7FA-48F6-62FCBAE96A4C}"/>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C6EF74BD-F911-100D-9DE7-632CB6F651F3}"/>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B97ECF5A-9E67-FB6C-7633-4BA28BC625A0}"/>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Google Shape;2694;p67">
            <a:extLst>
              <a:ext uri="{FF2B5EF4-FFF2-40B4-BE49-F238E27FC236}">
                <a16:creationId xmlns:a16="http://schemas.microsoft.com/office/drawing/2014/main" id="{E3977A9F-A86E-3F82-ECB6-D8AF6DC5B1E7}"/>
              </a:ext>
            </a:extLst>
          </p:cNvPr>
          <p:cNvSpPr txBox="1"/>
          <p:nvPr/>
        </p:nvSpPr>
        <p:spPr>
          <a:xfrm>
            <a:off x="999019" y="1722316"/>
            <a:ext cx="5066133"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1_Level Basic</a:t>
            </a:r>
            <a:r>
              <a:rPr lang="en-GB" sz="2200" b="1" dirty="0">
                <a:solidFill>
                  <a:srgbClr val="0E6E61"/>
                </a:solidFill>
                <a:latin typeface="Calibri" panose="020F0502020204030204" pitchFamily="34" charset="0"/>
                <a:ea typeface="Calibri"/>
                <a:cs typeface="Calibri" panose="020F0502020204030204" pitchFamily="34" charset="0"/>
                <a:sym typeface="Calibri"/>
              </a:rPr>
              <a:t>                                 </a:t>
            </a: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Learn about the European Urban Agenda</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17" name="Straight Connector 16">
            <a:extLst>
              <a:ext uri="{FF2B5EF4-FFF2-40B4-BE49-F238E27FC236}">
                <a16:creationId xmlns:a16="http://schemas.microsoft.com/office/drawing/2014/main" id="{B92B8390-0E17-994E-1287-F221BD661DAD}"/>
              </a:ext>
            </a:extLst>
          </p:cNvPr>
          <p:cNvCxnSpPr>
            <a:cxnSpLocks/>
          </p:cNvCxnSpPr>
          <p:nvPr/>
        </p:nvCxnSpPr>
        <p:spPr>
          <a:xfrm>
            <a:off x="2324491" y="2900028"/>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8" name="Google Shape;2695;p67">
            <a:extLst>
              <a:ext uri="{FF2B5EF4-FFF2-40B4-BE49-F238E27FC236}">
                <a16:creationId xmlns:a16="http://schemas.microsoft.com/office/drawing/2014/main" id="{8FF4DB98-7B48-F7CF-86C1-4C7534CE7FA2}"/>
              </a:ext>
            </a:extLst>
          </p:cNvPr>
          <p:cNvSpPr txBox="1"/>
          <p:nvPr/>
        </p:nvSpPr>
        <p:spPr>
          <a:xfrm>
            <a:off x="999019" y="2710866"/>
            <a:ext cx="6122241" cy="3841997"/>
          </a:xfrm>
          <a:prstGeom prst="rect">
            <a:avLst/>
          </a:prstGeom>
          <a:noFill/>
          <a:ln>
            <a:noFill/>
          </a:ln>
        </p:spPr>
        <p:txBody>
          <a:bodyPr spcFirstLastPara="1" wrap="square" lIns="91425" tIns="45700" rIns="91425" bIns="45700" anchor="t" anchorCtr="0">
            <a:noAutofit/>
          </a:bodyPr>
          <a:lstStyle/>
          <a:p>
            <a:pPr marL="12700" marR="0" lvl="0" indent="0" algn="just" rtl="0">
              <a:lnSpc>
                <a:spcPct val="121904"/>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DESCRIPTION (39 to 60 minutes)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a:lnSpc>
                <a:spcPts val="1320"/>
              </a:lnSpc>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Each group of students will discuss the Urban Agenda objectives, and the issues addressed in their case study. Then they will start a debate on the opportunities for intervention in cities for a sustainable future considering the physical context and who will be a relevant stakeholder. The following questions may help to start the debate:</a:t>
            </a:r>
          </a:p>
          <a:p>
            <a:pPr marL="12700">
              <a:lnSpc>
                <a:spcPts val="1320"/>
              </a:lnSpc>
              <a:buClr>
                <a:srgbClr val="1A3966"/>
              </a:buClr>
              <a:buSzPts val="1100"/>
            </a:pPr>
            <a:endParaRPr lang="en-GB" sz="115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241300" indent="-228600">
              <a:lnSpc>
                <a:spcPts val="1320"/>
              </a:lnSpc>
              <a:buClr>
                <a:srgbClr val="B3A5C0"/>
              </a:buClr>
              <a:buSzPct val="140000"/>
              <a:buFont typeface="Arial"/>
              <a:buAutoNum type="arabicPeriod"/>
            </a:pPr>
            <a:endPar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endParaRPr>
          </a:p>
          <a:p>
            <a:pPr marL="241300" indent="-228600">
              <a:lnSpc>
                <a:spcPts val="1320"/>
              </a:lnSpc>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To which physical support of the city do sustainability measures apply – public space, infrastructure, buildings, etc.?</a:t>
            </a:r>
          </a:p>
          <a:p>
            <a:pPr marL="241300" indent="-228600">
              <a:lnSpc>
                <a:spcPts val="1320"/>
              </a:lnSpc>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Who is the end user who will directly benefit from your solution?</a:t>
            </a:r>
          </a:p>
          <a:p>
            <a:pPr marL="241300" indent="-228600">
              <a:lnSpc>
                <a:spcPts val="1320"/>
              </a:lnSpc>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What other stakeholders are involved in or may be affected by the problem and/or solution? (Example: businesses, communities, regulators, NGOs, governments, etc.)</a:t>
            </a:r>
          </a:p>
          <a:p>
            <a:pPr marL="241300" indent="-228600">
              <a:lnSpc>
                <a:spcPts val="1320"/>
              </a:lnSpc>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How does each of these stakeholders influence the system and the viability of the solution? (Can they be allies? Can they be barriers? Should they be.</a:t>
            </a:r>
          </a:p>
          <a:p>
            <a:pPr marL="241300" indent="-228600">
              <a:lnSpc>
                <a:spcPts val="1320"/>
              </a:lnSpc>
              <a:buClr>
                <a:srgbClr val="B3A5C0"/>
              </a:buClr>
              <a:buSzPct val="140000"/>
              <a:buFont typeface="Arial"/>
              <a:buAutoNum type="arabicPeriod"/>
            </a:pPr>
            <a:endPar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9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33"/>
        <p:cNvGrpSpPr/>
        <p:nvPr/>
      </p:nvGrpSpPr>
      <p:grpSpPr>
        <a:xfrm>
          <a:off x="0" y="0"/>
          <a:ext cx="0" cy="0"/>
          <a:chOff x="0" y="0"/>
          <a:chExt cx="0" cy="0"/>
        </a:xfrm>
      </p:grpSpPr>
      <p:grpSp>
        <p:nvGrpSpPr>
          <p:cNvPr id="9" name="Group 8">
            <a:extLst>
              <a:ext uri="{FF2B5EF4-FFF2-40B4-BE49-F238E27FC236}">
                <a16:creationId xmlns:a16="http://schemas.microsoft.com/office/drawing/2014/main" id="{15364086-7D42-6DE9-4245-CF390F64B1D8}"/>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2960D54E-F541-366C-650F-62A73A4031A9}"/>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E0A5948A-BFE5-62EE-1628-A369CD0689A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FFCD755B-F614-C7C0-D42C-C863475D3784}"/>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44196611-14D1-0933-BBF9-8FBDC4B2FE7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D4141BA5-8011-0D51-D0B6-8F197963ECD6}"/>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F22A3632-5439-1513-8DDC-C8D488C2D51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BCB30D03-B71E-C23E-176F-535C71104D7A}"/>
              </a:ext>
            </a:extLst>
          </p:cNvPr>
          <p:cNvCxnSpPr>
            <a:cxnSpLocks/>
          </p:cNvCxnSpPr>
          <p:nvPr/>
        </p:nvCxnSpPr>
        <p:spPr>
          <a:xfrm>
            <a:off x="2323264" y="3120419"/>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268CA6-4210-E3E0-68AA-A59BBE84B716}"/>
              </a:ext>
            </a:extLst>
          </p:cNvPr>
          <p:cNvCxnSpPr>
            <a:cxnSpLocks/>
          </p:cNvCxnSpPr>
          <p:nvPr/>
        </p:nvCxnSpPr>
        <p:spPr>
          <a:xfrm>
            <a:off x="2302189" y="4734496"/>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72B1565-C4B5-65BD-CAC6-E651000471B0}"/>
              </a:ext>
            </a:extLst>
          </p:cNvPr>
          <p:cNvCxnSpPr>
            <a:cxnSpLocks/>
          </p:cNvCxnSpPr>
          <p:nvPr/>
        </p:nvCxnSpPr>
        <p:spPr>
          <a:xfrm>
            <a:off x="2302189" y="6729404"/>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1" name="Google Shape;2743;p6">
            <a:extLst>
              <a:ext uri="{FF2B5EF4-FFF2-40B4-BE49-F238E27FC236}">
                <a16:creationId xmlns:a16="http://schemas.microsoft.com/office/drawing/2014/main" id="{285AA542-5664-0F78-64B3-EA77B334AD6B}"/>
              </a:ext>
            </a:extLst>
          </p:cNvPr>
          <p:cNvSpPr txBox="1"/>
          <p:nvPr/>
        </p:nvSpPr>
        <p:spPr>
          <a:xfrm>
            <a:off x="933111" y="3017032"/>
            <a:ext cx="6122241" cy="3853093"/>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noProof="0" dirty="0">
              <a:latin typeface="Calibri" panose="020F0502020204030204" pitchFamily="34" charset="0"/>
              <a:cs typeface="Calibri" panose="020F0502020204030204" pitchFamily="34" charset="0"/>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European Union is addressing the sustainable transformation of cities based on several challenges defined in the European Urban Agenda. There is a significant innovative drive across Europe thanks to the collaboration of municipal administrations, universities, businesses, NGOs, and citizen associations. In this activity, the student will come into contact with real cases with the aim of analysing different strategies to address priority issues of the European Urban Agenda.</a:t>
            </a:r>
            <a:endParaRPr lang="en-GB" sz="1150"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p>
          <a:p>
            <a:pPr marL="12700" marR="0" lvl="0" indent="0" algn="just" rtl="0">
              <a:lnSpc>
                <a:spcPct val="80000"/>
              </a:lnSpc>
              <a:spcBef>
                <a:spcPts val="0"/>
              </a:spcBef>
              <a:spcAft>
                <a:spcPts val="0"/>
              </a:spcAft>
              <a:buClr>
                <a:srgbClr val="1A3966"/>
              </a:buClr>
              <a:buSzPts val="1100"/>
              <a:buFont typeface="Arial"/>
              <a:buNone/>
            </a:pPr>
            <a:endParaRPr lang="en-GB" noProof="0" dirty="0">
              <a:latin typeface="Calibri" panose="020F0502020204030204" pitchFamily="34" charset="0"/>
              <a:cs typeface="Calibri" panose="020F0502020204030204" pitchFamily="34" charset="0"/>
            </a:endParaRPr>
          </a:p>
          <a:p>
            <a:pPr marL="241300" marR="0" lvl="0" indent="-228600" algn="just"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Divide the class into groups of several students.</a:t>
            </a:r>
          </a:p>
          <a:p>
            <a:pPr marL="241300" marR="0" lvl="0" indent="-228600" algn="just"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All students will watch the introduction video. (M4_C03_A2_R1_V1)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Innovative Urban Initiatives for Sustainability in Europe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marR="0" lvl="0" indent="-228600" algn="just" rtl="0">
              <a:lnSpc>
                <a:spcPts val="1280"/>
              </a:lnSpc>
              <a:spcBef>
                <a:spcPts val="0"/>
              </a:spcBef>
              <a:spcAft>
                <a:spcPts val="0"/>
              </a:spcAft>
              <a:buClr>
                <a:srgbClr val="B3A5C0"/>
              </a:buClr>
              <a:buSzPct val="140000"/>
              <a:buFont typeface="Arial"/>
              <a:buAutoNum type="arabicPeriod"/>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Every group will analyse one of the five best practice cases presenting the urban transformation project in European cities. Each team will use as resource one video and the corresponding text.</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446088" marR="0" lvl="0" indent="-171450" algn="just"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(M4_C03_A2_R2_V2) and (M4_C03_A2_R3_T1</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Innovative Urban Initiatives for Sustainability in Europe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446088" marR="0" lvl="0" indent="-171450" algn="just"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(M4_C03_A2_R4_V3) and (M4_C03_A2_R5_T2)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Energy Transition Solutions in Gothenburg Sweden</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446088" marR="0" lvl="0" indent="-171450" algn="just"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(M4_C03_A2_R6_V4) and (M4_C03_A2_R7_T3)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Addressing Housing Challenges in Budapest, Hungary</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446088" marR="0" lvl="0" indent="-171450" algn="just"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(M4_C03_A2_R8_V5) and (M4_C03_A2_R9_T4)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Innovative Solutions to Combat Climate Change in Amsterdam, The Netherlands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446088" marR="0" lvl="0" indent="-171450" algn="just"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(M4_C03_A2_R10_V6) and (M4_C03_A2_R11_T5)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Revitalizing Kerkrade. Embracing Circularity. The Netherlands</a:t>
            </a:r>
            <a:endPar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endParaRPr>
          </a:p>
          <a:p>
            <a:pPr marL="241300" marR="0" lvl="0" indent="-228600" algn="just" rtl="0">
              <a:lnSpc>
                <a:spcPts val="1280"/>
              </a:lnSpc>
              <a:spcBef>
                <a:spcPts val="0"/>
              </a:spcBef>
              <a:spcAft>
                <a:spcPts val="0"/>
              </a:spcAft>
              <a:buClr>
                <a:srgbClr val="B3A5C0"/>
              </a:buClr>
              <a:buSzPct val="140000"/>
              <a:buFont typeface="Arial"/>
              <a:buAutoNum type="arabicPeriod" startAt="4"/>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Provide student teams with (M4_C03_A2_R12_T6)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General table </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to help identify the synergies that arise between priority sustainability issues for European cities and the issues addressed across the board.</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marR="0" lvl="0" indent="-158750" algn="just" rtl="0">
              <a:lnSpc>
                <a:spcPct val="121904"/>
              </a:lnSpc>
              <a:spcBef>
                <a:spcPts val="0"/>
              </a:spcBef>
              <a:spcAft>
                <a:spcPts val="0"/>
              </a:spcAft>
              <a:buClr>
                <a:srgbClr val="1A3966"/>
              </a:buClr>
              <a:buSzPts val="1100"/>
              <a:buFont typeface="Arial"/>
              <a:buNone/>
            </a:pPr>
            <a:endParaRPr lang="en-GB" sz="1050" b="1" i="1"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241300" marR="0" lvl="0" indent="-158750" algn="just" rtl="0">
              <a:lnSpc>
                <a:spcPct val="121904"/>
              </a:lnSpc>
              <a:spcBef>
                <a:spcPts val="0"/>
              </a:spcBef>
              <a:spcAft>
                <a:spcPts val="0"/>
              </a:spcAft>
              <a:buClr>
                <a:srgbClr val="1A3966"/>
              </a:buClr>
              <a:buSzPts val="1100"/>
              <a:buFont typeface="Arial"/>
              <a:buNone/>
            </a:pPr>
            <a:endParaRPr lang="en-GB" sz="1050" b="1" i="1"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
        <p:nvSpPr>
          <p:cNvPr id="22" name="Google Shape;2361;p58">
            <a:extLst>
              <a:ext uri="{FF2B5EF4-FFF2-40B4-BE49-F238E27FC236}">
                <a16:creationId xmlns:a16="http://schemas.microsoft.com/office/drawing/2014/main" id="{C5CB11DD-2C7F-E5B7-4717-6FC700FAF927}"/>
              </a:ext>
            </a:extLst>
          </p:cNvPr>
          <p:cNvSpPr txBox="1"/>
          <p:nvPr/>
        </p:nvSpPr>
        <p:spPr>
          <a:xfrm>
            <a:off x="933112" y="1692473"/>
            <a:ext cx="5708320" cy="958707"/>
          </a:xfrm>
          <a:prstGeom prst="rect">
            <a:avLst/>
          </a:prstGeom>
          <a:noFill/>
          <a:ln>
            <a:noFill/>
          </a:ln>
        </p:spPr>
        <p:txBody>
          <a:bodyPr spcFirstLastPara="1" wrap="square" lIns="91425" tIns="45700" rIns="91425" bIns="45700" anchor="t" anchorCtr="0">
            <a:noAutofit/>
          </a:bodyPr>
          <a:lstStyle/>
          <a:p>
            <a:pPr>
              <a:lnSpc>
                <a:spcPct val="90000"/>
              </a:lnSpc>
              <a:buClr>
                <a:srgbClr val="0E6E61"/>
              </a:buClr>
              <a:buSzPts val="2200"/>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2_Advance                                     Sustainable transformation of European cities Five case studies</a:t>
            </a:r>
          </a:p>
          <a:p>
            <a:pPr>
              <a:lnSpc>
                <a:spcPct val="90000"/>
              </a:lnSpc>
              <a:buClr>
                <a:srgbClr val="0E6E61"/>
              </a:buClr>
              <a:buSzPts val="2200"/>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a:p>
            <a:pPr>
              <a:lnSpc>
                <a:spcPct val="90000"/>
              </a:lnSpc>
              <a:buClr>
                <a:srgbClr val="0E6E61"/>
              </a:buClr>
              <a:buSzPts val="2200"/>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grpSp>
        <p:nvGrpSpPr>
          <p:cNvPr id="23" name="Google Shape;2744;p6">
            <a:extLst>
              <a:ext uri="{FF2B5EF4-FFF2-40B4-BE49-F238E27FC236}">
                <a16:creationId xmlns:a16="http://schemas.microsoft.com/office/drawing/2014/main" id="{2EC742D5-D9C8-25B0-F28D-77FA6CED7F2B}"/>
              </a:ext>
            </a:extLst>
          </p:cNvPr>
          <p:cNvGrpSpPr/>
          <p:nvPr/>
        </p:nvGrpSpPr>
        <p:grpSpPr>
          <a:xfrm>
            <a:off x="1243245" y="8298071"/>
            <a:ext cx="1884163" cy="396000"/>
            <a:chOff x="1214440" y="4929800"/>
            <a:chExt cx="2013499" cy="539563"/>
          </a:xfrm>
        </p:grpSpPr>
        <p:sp>
          <p:nvSpPr>
            <p:cNvPr id="24" name="Google Shape;2745;p6">
              <a:extLst>
                <a:ext uri="{FF2B5EF4-FFF2-40B4-BE49-F238E27FC236}">
                  <a16:creationId xmlns:a16="http://schemas.microsoft.com/office/drawing/2014/main" id="{AF6C2283-4F0B-6806-3561-8554CC72DBA2}"/>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5" name="Google Shape;2746;p6">
              <a:extLst>
                <a:ext uri="{FF2B5EF4-FFF2-40B4-BE49-F238E27FC236}">
                  <a16:creationId xmlns:a16="http://schemas.microsoft.com/office/drawing/2014/main" id="{16375FAE-AC4A-BD74-AEEF-9C585AB826FC}"/>
                </a:ext>
              </a:extLst>
            </p:cNvPr>
            <p:cNvSpPr txBox="1"/>
            <p:nvPr/>
          </p:nvSpPr>
          <p:spPr>
            <a:xfrm>
              <a:off x="1214441" y="5028567"/>
              <a:ext cx="2013498" cy="4192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M4_C03_A2_R1_V1</a:t>
              </a:r>
              <a:endParaRPr lang="en-GB" noProof="0" dirty="0">
                <a:latin typeface="Calibri" panose="020F0502020204030204" pitchFamily="34" charset="0"/>
                <a:cs typeface="Calibri" panose="020F0502020204030204" pitchFamily="34" charset="0"/>
              </a:endParaRPr>
            </a:p>
          </p:txBody>
        </p:sp>
      </p:grpSp>
      <p:grpSp>
        <p:nvGrpSpPr>
          <p:cNvPr id="26" name="Google Shape;2747;p6">
            <a:extLst>
              <a:ext uri="{FF2B5EF4-FFF2-40B4-BE49-F238E27FC236}">
                <a16:creationId xmlns:a16="http://schemas.microsoft.com/office/drawing/2014/main" id="{3F6A925B-9C6C-37B9-BDF8-1A207EEF8FEC}"/>
              </a:ext>
            </a:extLst>
          </p:cNvPr>
          <p:cNvGrpSpPr/>
          <p:nvPr/>
        </p:nvGrpSpPr>
        <p:grpSpPr>
          <a:xfrm>
            <a:off x="5268477" y="8298071"/>
            <a:ext cx="1884164" cy="396000"/>
            <a:chOff x="4166394" y="4904660"/>
            <a:chExt cx="2079259" cy="539563"/>
          </a:xfrm>
        </p:grpSpPr>
        <p:sp>
          <p:nvSpPr>
            <p:cNvPr id="27" name="Google Shape;2748;p6">
              <a:extLst>
                <a:ext uri="{FF2B5EF4-FFF2-40B4-BE49-F238E27FC236}">
                  <a16:creationId xmlns:a16="http://schemas.microsoft.com/office/drawing/2014/main" id="{060E6140-96C3-7192-F881-2262A192C353}"/>
                </a:ext>
              </a:extLst>
            </p:cNvPr>
            <p:cNvSpPr/>
            <p:nvPr/>
          </p:nvSpPr>
          <p:spPr>
            <a:xfrm>
              <a:off x="4166394" y="4904660"/>
              <a:ext cx="2079258"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8" name="Google Shape;2749;p6">
              <a:extLst>
                <a:ext uri="{FF2B5EF4-FFF2-40B4-BE49-F238E27FC236}">
                  <a16:creationId xmlns:a16="http://schemas.microsoft.com/office/drawing/2014/main" id="{17322ACC-2C5D-CC8A-8B2A-A15AE1024A3B}"/>
                </a:ext>
              </a:extLst>
            </p:cNvPr>
            <p:cNvSpPr txBox="1"/>
            <p:nvPr/>
          </p:nvSpPr>
          <p:spPr>
            <a:xfrm>
              <a:off x="4166395" y="4971180"/>
              <a:ext cx="2079258" cy="41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M4_C03_A2_R3_T1</a:t>
              </a:r>
              <a:endParaRPr lang="en-GB" noProof="0" dirty="0">
                <a:latin typeface="Calibri" panose="020F0502020204030204" pitchFamily="34" charset="0"/>
                <a:cs typeface="Calibri" panose="020F0502020204030204" pitchFamily="34" charset="0"/>
              </a:endParaRPr>
            </a:p>
          </p:txBody>
        </p:sp>
      </p:grpSp>
      <p:grpSp>
        <p:nvGrpSpPr>
          <p:cNvPr id="29" name="Google Shape;2750;p6">
            <a:extLst>
              <a:ext uri="{FF2B5EF4-FFF2-40B4-BE49-F238E27FC236}">
                <a16:creationId xmlns:a16="http://schemas.microsoft.com/office/drawing/2014/main" id="{65BD4665-42E0-601E-17C9-F01E0C7EFFCC}"/>
              </a:ext>
            </a:extLst>
          </p:cNvPr>
          <p:cNvGrpSpPr/>
          <p:nvPr/>
        </p:nvGrpSpPr>
        <p:grpSpPr>
          <a:xfrm>
            <a:off x="5268477" y="8736838"/>
            <a:ext cx="1884164" cy="396000"/>
            <a:chOff x="2659548" y="5667369"/>
            <a:chExt cx="2079259" cy="558237"/>
          </a:xfrm>
        </p:grpSpPr>
        <p:sp>
          <p:nvSpPr>
            <p:cNvPr id="30" name="Google Shape;2751;p6">
              <a:extLst>
                <a:ext uri="{FF2B5EF4-FFF2-40B4-BE49-F238E27FC236}">
                  <a16:creationId xmlns:a16="http://schemas.microsoft.com/office/drawing/2014/main" id="{16D3AE92-929B-55BD-53F7-736FCA82E708}"/>
                </a:ext>
              </a:extLst>
            </p:cNvPr>
            <p:cNvSpPr/>
            <p:nvPr/>
          </p:nvSpPr>
          <p:spPr>
            <a:xfrm>
              <a:off x="2659548" y="5667369"/>
              <a:ext cx="2079258" cy="558237"/>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1" name="Google Shape;2752;p6">
              <a:extLst>
                <a:ext uri="{FF2B5EF4-FFF2-40B4-BE49-F238E27FC236}">
                  <a16:creationId xmlns:a16="http://schemas.microsoft.com/office/drawing/2014/main" id="{F507495E-C874-7BF8-667D-AF29B432BE8A}"/>
                </a:ext>
              </a:extLst>
            </p:cNvPr>
            <p:cNvSpPr txBox="1"/>
            <p:nvPr/>
          </p:nvSpPr>
          <p:spPr>
            <a:xfrm>
              <a:off x="2659549" y="5759253"/>
              <a:ext cx="2079258" cy="43381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M4_C03_A2_R6_V4</a:t>
              </a:r>
              <a:endParaRPr lang="en-GB" noProof="0" dirty="0">
                <a:latin typeface="Calibri" panose="020F0502020204030204" pitchFamily="34" charset="0"/>
                <a:cs typeface="Calibri" panose="020F0502020204030204" pitchFamily="34" charset="0"/>
              </a:endParaRPr>
            </a:p>
          </p:txBody>
        </p:sp>
      </p:grpSp>
      <p:grpSp>
        <p:nvGrpSpPr>
          <p:cNvPr id="32" name="Google Shape;2753;p6">
            <a:extLst>
              <a:ext uri="{FF2B5EF4-FFF2-40B4-BE49-F238E27FC236}">
                <a16:creationId xmlns:a16="http://schemas.microsoft.com/office/drawing/2014/main" id="{2A4A33D7-EFC7-29EF-3A21-36140F0900EB}"/>
              </a:ext>
            </a:extLst>
          </p:cNvPr>
          <p:cNvGrpSpPr/>
          <p:nvPr/>
        </p:nvGrpSpPr>
        <p:grpSpPr>
          <a:xfrm>
            <a:off x="1243245" y="8736838"/>
            <a:ext cx="1884163" cy="396000"/>
            <a:chOff x="1214440" y="4929800"/>
            <a:chExt cx="2013499" cy="539563"/>
          </a:xfrm>
        </p:grpSpPr>
        <p:sp>
          <p:nvSpPr>
            <p:cNvPr id="33" name="Google Shape;2754;p6">
              <a:extLst>
                <a:ext uri="{FF2B5EF4-FFF2-40B4-BE49-F238E27FC236}">
                  <a16:creationId xmlns:a16="http://schemas.microsoft.com/office/drawing/2014/main" id="{F2057DF3-8639-46EA-BD63-563AD6C100D3}"/>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4" name="Google Shape;2755;p6">
              <a:extLst>
                <a:ext uri="{FF2B5EF4-FFF2-40B4-BE49-F238E27FC236}">
                  <a16:creationId xmlns:a16="http://schemas.microsoft.com/office/drawing/2014/main" id="{F44D6637-BDA0-45E1-8BDB-F635B9CD004F}"/>
                </a:ext>
              </a:extLst>
            </p:cNvPr>
            <p:cNvSpPr txBox="1"/>
            <p:nvPr/>
          </p:nvSpPr>
          <p:spPr>
            <a:xfrm>
              <a:off x="1220837" y="5004761"/>
              <a:ext cx="2006901" cy="4192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M4_C03_A2_R4_V3</a:t>
              </a:r>
              <a:endParaRPr lang="en-GB" noProof="0" dirty="0">
                <a:latin typeface="Calibri" panose="020F0502020204030204" pitchFamily="34" charset="0"/>
                <a:cs typeface="Calibri" panose="020F0502020204030204" pitchFamily="34" charset="0"/>
              </a:endParaRPr>
            </a:p>
          </p:txBody>
        </p:sp>
      </p:grpSp>
      <p:grpSp>
        <p:nvGrpSpPr>
          <p:cNvPr id="35" name="Google Shape;2756;p6">
            <a:extLst>
              <a:ext uri="{FF2B5EF4-FFF2-40B4-BE49-F238E27FC236}">
                <a16:creationId xmlns:a16="http://schemas.microsoft.com/office/drawing/2014/main" id="{C62699BB-5119-C6FA-6461-6475C141C0C9}"/>
              </a:ext>
            </a:extLst>
          </p:cNvPr>
          <p:cNvGrpSpPr/>
          <p:nvPr/>
        </p:nvGrpSpPr>
        <p:grpSpPr>
          <a:xfrm>
            <a:off x="1243246" y="9195925"/>
            <a:ext cx="1884166" cy="396000"/>
            <a:chOff x="1214437" y="4929800"/>
            <a:chExt cx="2013502" cy="539563"/>
          </a:xfrm>
        </p:grpSpPr>
        <p:sp>
          <p:nvSpPr>
            <p:cNvPr id="36" name="Google Shape;2757;p6">
              <a:extLst>
                <a:ext uri="{FF2B5EF4-FFF2-40B4-BE49-F238E27FC236}">
                  <a16:creationId xmlns:a16="http://schemas.microsoft.com/office/drawing/2014/main" id="{D5E7BD75-B885-D8A9-904B-D5AFEBE66CB7}"/>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7" name="Google Shape;2758;p6">
              <a:extLst>
                <a:ext uri="{FF2B5EF4-FFF2-40B4-BE49-F238E27FC236}">
                  <a16:creationId xmlns:a16="http://schemas.microsoft.com/office/drawing/2014/main" id="{DB12CE3E-5D43-DF64-DF09-9BD2B913A245}"/>
                </a:ext>
              </a:extLst>
            </p:cNvPr>
            <p:cNvSpPr txBox="1"/>
            <p:nvPr/>
          </p:nvSpPr>
          <p:spPr>
            <a:xfrm>
              <a:off x="1214437" y="5004761"/>
              <a:ext cx="2006901" cy="4192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M4_C03_A2_R7_T3</a:t>
              </a:r>
              <a:endParaRPr lang="en-GB" noProof="0" dirty="0">
                <a:latin typeface="Calibri" panose="020F0502020204030204" pitchFamily="34" charset="0"/>
                <a:cs typeface="Calibri" panose="020F0502020204030204" pitchFamily="34" charset="0"/>
              </a:endParaRPr>
            </a:p>
          </p:txBody>
        </p:sp>
      </p:grpSp>
      <p:grpSp>
        <p:nvGrpSpPr>
          <p:cNvPr id="38" name="Google Shape;2759;p6">
            <a:extLst>
              <a:ext uri="{FF2B5EF4-FFF2-40B4-BE49-F238E27FC236}">
                <a16:creationId xmlns:a16="http://schemas.microsoft.com/office/drawing/2014/main" id="{24B3610B-69C0-3916-DE79-36BFE63025C3}"/>
              </a:ext>
            </a:extLst>
          </p:cNvPr>
          <p:cNvGrpSpPr/>
          <p:nvPr/>
        </p:nvGrpSpPr>
        <p:grpSpPr>
          <a:xfrm>
            <a:off x="1243246" y="9655013"/>
            <a:ext cx="1884164" cy="395999"/>
            <a:chOff x="1214440" y="4929800"/>
            <a:chExt cx="2275820" cy="418938"/>
          </a:xfrm>
        </p:grpSpPr>
        <p:sp>
          <p:nvSpPr>
            <p:cNvPr id="39" name="Google Shape;2760;p6">
              <a:extLst>
                <a:ext uri="{FF2B5EF4-FFF2-40B4-BE49-F238E27FC236}">
                  <a16:creationId xmlns:a16="http://schemas.microsoft.com/office/drawing/2014/main" id="{96673314-EA1C-1849-A954-79A1E6A59F2B}"/>
                </a:ext>
              </a:extLst>
            </p:cNvPr>
            <p:cNvSpPr/>
            <p:nvPr/>
          </p:nvSpPr>
          <p:spPr>
            <a:xfrm>
              <a:off x="1214440" y="4929800"/>
              <a:ext cx="2275818"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0" name="Google Shape;2761;p6">
              <a:extLst>
                <a:ext uri="{FF2B5EF4-FFF2-40B4-BE49-F238E27FC236}">
                  <a16:creationId xmlns:a16="http://schemas.microsoft.com/office/drawing/2014/main" id="{714F4AAA-D313-CE4A-EC8B-1AEDA5A5C92F}"/>
                </a:ext>
              </a:extLst>
            </p:cNvPr>
            <p:cNvSpPr txBox="1"/>
            <p:nvPr/>
          </p:nvSpPr>
          <p:spPr>
            <a:xfrm>
              <a:off x="1214441" y="4978435"/>
              <a:ext cx="2275819" cy="325605"/>
            </a:xfrm>
            <a:prstGeom prst="rect">
              <a:avLst/>
            </a:prstGeom>
            <a:noFill/>
            <a:ln>
              <a:noFill/>
            </a:ln>
          </p:spPr>
          <p:txBody>
            <a:bodyPr spcFirstLastPara="1" wrap="square" lIns="91425" tIns="45700" rIns="360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M4_C03_A2_R10_V6</a:t>
              </a:r>
              <a:endParaRPr lang="en-GB" noProof="0" dirty="0">
                <a:latin typeface="Calibri" panose="020F0502020204030204" pitchFamily="34" charset="0"/>
                <a:cs typeface="Calibri" panose="020F0502020204030204" pitchFamily="34" charset="0"/>
              </a:endParaRPr>
            </a:p>
          </p:txBody>
        </p:sp>
      </p:grpSp>
      <p:grpSp>
        <p:nvGrpSpPr>
          <p:cNvPr id="41" name="Google Shape;2762;p6">
            <a:extLst>
              <a:ext uri="{FF2B5EF4-FFF2-40B4-BE49-F238E27FC236}">
                <a16:creationId xmlns:a16="http://schemas.microsoft.com/office/drawing/2014/main" id="{A3E3A52D-478D-2E57-40EE-C3AEF1A4BA84}"/>
              </a:ext>
            </a:extLst>
          </p:cNvPr>
          <p:cNvGrpSpPr/>
          <p:nvPr/>
        </p:nvGrpSpPr>
        <p:grpSpPr>
          <a:xfrm>
            <a:off x="3255860" y="8298071"/>
            <a:ext cx="1884163" cy="396000"/>
            <a:chOff x="1214440" y="4929800"/>
            <a:chExt cx="2013499" cy="539563"/>
          </a:xfrm>
        </p:grpSpPr>
        <p:sp>
          <p:nvSpPr>
            <p:cNvPr id="42" name="Google Shape;2763;p6">
              <a:extLst>
                <a:ext uri="{FF2B5EF4-FFF2-40B4-BE49-F238E27FC236}">
                  <a16:creationId xmlns:a16="http://schemas.microsoft.com/office/drawing/2014/main" id="{AAE3644C-C552-45D0-2D82-7BCF57C3B0F9}"/>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3" name="Google Shape;2764;p6">
              <a:extLst>
                <a:ext uri="{FF2B5EF4-FFF2-40B4-BE49-F238E27FC236}">
                  <a16:creationId xmlns:a16="http://schemas.microsoft.com/office/drawing/2014/main" id="{36428001-12E2-CF94-57BA-45B616828F58}"/>
                </a:ext>
              </a:extLst>
            </p:cNvPr>
            <p:cNvSpPr txBox="1"/>
            <p:nvPr/>
          </p:nvSpPr>
          <p:spPr>
            <a:xfrm>
              <a:off x="1214441" y="5028566"/>
              <a:ext cx="2013498" cy="41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M4_C03_A2_R2_V2</a:t>
              </a:r>
            </a:p>
          </p:txBody>
        </p:sp>
      </p:grpSp>
      <p:grpSp>
        <p:nvGrpSpPr>
          <p:cNvPr id="44" name="Google Shape;2765;p6">
            <a:extLst>
              <a:ext uri="{FF2B5EF4-FFF2-40B4-BE49-F238E27FC236}">
                <a16:creationId xmlns:a16="http://schemas.microsoft.com/office/drawing/2014/main" id="{80F17697-07B0-BE8D-4C7D-086B36D1E1C9}"/>
              </a:ext>
            </a:extLst>
          </p:cNvPr>
          <p:cNvGrpSpPr/>
          <p:nvPr/>
        </p:nvGrpSpPr>
        <p:grpSpPr>
          <a:xfrm>
            <a:off x="3255860" y="8737313"/>
            <a:ext cx="1884163" cy="394576"/>
            <a:chOff x="1214440" y="4929800"/>
            <a:chExt cx="2471720" cy="539563"/>
          </a:xfrm>
        </p:grpSpPr>
        <p:sp>
          <p:nvSpPr>
            <p:cNvPr id="45" name="Google Shape;2766;p6">
              <a:extLst>
                <a:ext uri="{FF2B5EF4-FFF2-40B4-BE49-F238E27FC236}">
                  <a16:creationId xmlns:a16="http://schemas.microsoft.com/office/drawing/2014/main" id="{3F8B7565-1534-0DA5-748A-15BB4A4D408E}"/>
                </a:ext>
              </a:extLst>
            </p:cNvPr>
            <p:cNvSpPr/>
            <p:nvPr/>
          </p:nvSpPr>
          <p:spPr>
            <a:xfrm>
              <a:off x="1214440" y="4929800"/>
              <a:ext cx="2471720"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6" name="Google Shape;2767;p6">
              <a:extLst>
                <a:ext uri="{FF2B5EF4-FFF2-40B4-BE49-F238E27FC236}">
                  <a16:creationId xmlns:a16="http://schemas.microsoft.com/office/drawing/2014/main" id="{B2B688F8-DB23-55D9-AB7C-BF03642E7109}"/>
                </a:ext>
              </a:extLst>
            </p:cNvPr>
            <p:cNvSpPr txBox="1"/>
            <p:nvPr/>
          </p:nvSpPr>
          <p:spPr>
            <a:xfrm>
              <a:off x="1222546" y="5020515"/>
              <a:ext cx="2463612" cy="41893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M4_C03_A2_R5_T2</a:t>
              </a:r>
              <a:endParaRPr lang="en-GB" noProof="0" dirty="0">
                <a:latin typeface="Calibri" panose="020F0502020204030204" pitchFamily="34" charset="0"/>
                <a:cs typeface="Calibri" panose="020F0502020204030204" pitchFamily="34" charset="0"/>
              </a:endParaRPr>
            </a:p>
          </p:txBody>
        </p:sp>
      </p:grpSp>
      <p:grpSp>
        <p:nvGrpSpPr>
          <p:cNvPr id="47" name="Google Shape;2768;p6">
            <a:extLst>
              <a:ext uri="{FF2B5EF4-FFF2-40B4-BE49-F238E27FC236}">
                <a16:creationId xmlns:a16="http://schemas.microsoft.com/office/drawing/2014/main" id="{D593E35E-05EC-4295-89A7-3005A30F50EC}"/>
              </a:ext>
            </a:extLst>
          </p:cNvPr>
          <p:cNvGrpSpPr/>
          <p:nvPr/>
        </p:nvGrpSpPr>
        <p:grpSpPr>
          <a:xfrm>
            <a:off x="3255860" y="9195451"/>
            <a:ext cx="1884163" cy="396000"/>
            <a:chOff x="1214440" y="4929800"/>
            <a:chExt cx="2013499" cy="539563"/>
          </a:xfrm>
        </p:grpSpPr>
        <p:sp>
          <p:nvSpPr>
            <p:cNvPr id="48" name="Google Shape;2769;p6">
              <a:extLst>
                <a:ext uri="{FF2B5EF4-FFF2-40B4-BE49-F238E27FC236}">
                  <a16:creationId xmlns:a16="http://schemas.microsoft.com/office/drawing/2014/main" id="{74095A95-B666-0981-BE0B-B20395D96467}"/>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9" name="Google Shape;2770;p6">
              <a:extLst>
                <a:ext uri="{FF2B5EF4-FFF2-40B4-BE49-F238E27FC236}">
                  <a16:creationId xmlns:a16="http://schemas.microsoft.com/office/drawing/2014/main" id="{F18420BF-A4D9-CFFD-2C05-E609BD026391}"/>
                </a:ext>
              </a:extLst>
            </p:cNvPr>
            <p:cNvSpPr txBox="1"/>
            <p:nvPr/>
          </p:nvSpPr>
          <p:spPr>
            <a:xfrm>
              <a:off x="1221042" y="5004761"/>
              <a:ext cx="2006894" cy="4192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M4_C03_A2_R8_V5</a:t>
              </a:r>
            </a:p>
          </p:txBody>
        </p:sp>
      </p:grpSp>
      <p:grpSp>
        <p:nvGrpSpPr>
          <p:cNvPr id="50" name="Google Shape;2771;p6">
            <a:extLst>
              <a:ext uri="{FF2B5EF4-FFF2-40B4-BE49-F238E27FC236}">
                <a16:creationId xmlns:a16="http://schemas.microsoft.com/office/drawing/2014/main" id="{EA7DCE9C-6B2A-EDC7-BDF8-2E2401DFD4F1}"/>
              </a:ext>
            </a:extLst>
          </p:cNvPr>
          <p:cNvGrpSpPr/>
          <p:nvPr/>
        </p:nvGrpSpPr>
        <p:grpSpPr>
          <a:xfrm>
            <a:off x="3255860" y="9655013"/>
            <a:ext cx="1884165" cy="395999"/>
            <a:chOff x="1214438" y="4929800"/>
            <a:chExt cx="2275820" cy="418938"/>
          </a:xfrm>
        </p:grpSpPr>
        <p:sp>
          <p:nvSpPr>
            <p:cNvPr id="51" name="Google Shape;2772;p6">
              <a:extLst>
                <a:ext uri="{FF2B5EF4-FFF2-40B4-BE49-F238E27FC236}">
                  <a16:creationId xmlns:a16="http://schemas.microsoft.com/office/drawing/2014/main" id="{64AB0543-1660-6D42-B0EC-41B2882E82E8}"/>
                </a:ext>
              </a:extLst>
            </p:cNvPr>
            <p:cNvSpPr/>
            <p:nvPr/>
          </p:nvSpPr>
          <p:spPr>
            <a:xfrm>
              <a:off x="1214440" y="4929800"/>
              <a:ext cx="2275818"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52" name="Google Shape;2773;p6">
              <a:extLst>
                <a:ext uri="{FF2B5EF4-FFF2-40B4-BE49-F238E27FC236}">
                  <a16:creationId xmlns:a16="http://schemas.microsoft.com/office/drawing/2014/main" id="{A9907431-58F2-1BBE-C41B-C7C08E1C0A35}"/>
                </a:ext>
              </a:extLst>
            </p:cNvPr>
            <p:cNvSpPr txBox="1"/>
            <p:nvPr/>
          </p:nvSpPr>
          <p:spPr>
            <a:xfrm>
              <a:off x="1214438" y="4984598"/>
              <a:ext cx="2275817" cy="325605"/>
            </a:xfrm>
            <a:prstGeom prst="rect">
              <a:avLst/>
            </a:prstGeom>
            <a:noFill/>
            <a:ln>
              <a:noFill/>
            </a:ln>
          </p:spPr>
          <p:txBody>
            <a:bodyPr spcFirstLastPara="1" wrap="square" lIns="91425" tIns="45700" rIns="360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M4_C03_A2_R11_T5</a:t>
              </a:r>
              <a:endParaRPr lang="en-GB" noProof="0" dirty="0">
                <a:latin typeface="Calibri" panose="020F0502020204030204" pitchFamily="34" charset="0"/>
                <a:cs typeface="Calibri" panose="020F0502020204030204" pitchFamily="34" charset="0"/>
              </a:endParaRPr>
            </a:p>
          </p:txBody>
        </p:sp>
      </p:grpSp>
      <p:grpSp>
        <p:nvGrpSpPr>
          <p:cNvPr id="53" name="Google Shape;2774;p6">
            <a:extLst>
              <a:ext uri="{FF2B5EF4-FFF2-40B4-BE49-F238E27FC236}">
                <a16:creationId xmlns:a16="http://schemas.microsoft.com/office/drawing/2014/main" id="{7E53A235-885C-76DE-EC47-3FD482B2529D}"/>
              </a:ext>
            </a:extLst>
          </p:cNvPr>
          <p:cNvGrpSpPr/>
          <p:nvPr/>
        </p:nvGrpSpPr>
        <p:grpSpPr>
          <a:xfrm>
            <a:off x="5268476" y="9195925"/>
            <a:ext cx="1890341" cy="396000"/>
            <a:chOff x="1214440" y="4929800"/>
            <a:chExt cx="2020101" cy="539563"/>
          </a:xfrm>
        </p:grpSpPr>
        <p:sp>
          <p:nvSpPr>
            <p:cNvPr id="54" name="Google Shape;2775;p6">
              <a:extLst>
                <a:ext uri="{FF2B5EF4-FFF2-40B4-BE49-F238E27FC236}">
                  <a16:creationId xmlns:a16="http://schemas.microsoft.com/office/drawing/2014/main" id="{4A017DEA-E130-F835-1CB2-52309CC6BFC2}"/>
                </a:ext>
              </a:extLst>
            </p:cNvPr>
            <p:cNvSpPr/>
            <p:nvPr/>
          </p:nvSpPr>
          <p:spPr>
            <a:xfrm>
              <a:off x="1214440" y="4929800"/>
              <a:ext cx="2013499" cy="539563"/>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55" name="Google Shape;2776;p6">
              <a:extLst>
                <a:ext uri="{FF2B5EF4-FFF2-40B4-BE49-F238E27FC236}">
                  <a16:creationId xmlns:a16="http://schemas.microsoft.com/office/drawing/2014/main" id="{80CC03F7-456B-2605-24B4-E2ABEF8962B1}"/>
                </a:ext>
              </a:extLst>
            </p:cNvPr>
            <p:cNvSpPr txBox="1"/>
            <p:nvPr/>
          </p:nvSpPr>
          <p:spPr>
            <a:xfrm>
              <a:off x="1214441" y="5020632"/>
              <a:ext cx="2020100" cy="4192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M4_C03_A2_R9_T4</a:t>
              </a:r>
            </a:p>
          </p:txBody>
        </p:sp>
      </p:grpSp>
      <p:grpSp>
        <p:nvGrpSpPr>
          <p:cNvPr id="56" name="Google Shape;2777;p6">
            <a:extLst>
              <a:ext uri="{FF2B5EF4-FFF2-40B4-BE49-F238E27FC236}">
                <a16:creationId xmlns:a16="http://schemas.microsoft.com/office/drawing/2014/main" id="{6C264A0C-AC33-4313-FDED-DDFF0E5FC4D4}"/>
              </a:ext>
            </a:extLst>
          </p:cNvPr>
          <p:cNvGrpSpPr/>
          <p:nvPr/>
        </p:nvGrpSpPr>
        <p:grpSpPr>
          <a:xfrm>
            <a:off x="5268476" y="9655013"/>
            <a:ext cx="1895721" cy="395999"/>
            <a:chOff x="1201309" y="4929800"/>
            <a:chExt cx="2153742" cy="418938"/>
          </a:xfrm>
        </p:grpSpPr>
        <p:sp>
          <p:nvSpPr>
            <p:cNvPr id="57" name="Google Shape;2778;p6">
              <a:extLst>
                <a:ext uri="{FF2B5EF4-FFF2-40B4-BE49-F238E27FC236}">
                  <a16:creationId xmlns:a16="http://schemas.microsoft.com/office/drawing/2014/main" id="{FEDF4F7B-9303-6607-328C-0A1BE0D1A4FB}"/>
                </a:ext>
              </a:extLst>
            </p:cNvPr>
            <p:cNvSpPr/>
            <p:nvPr/>
          </p:nvSpPr>
          <p:spPr>
            <a:xfrm>
              <a:off x="1214440" y="4929800"/>
              <a:ext cx="2140611"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58" name="Google Shape;2779;p6">
              <a:extLst>
                <a:ext uri="{FF2B5EF4-FFF2-40B4-BE49-F238E27FC236}">
                  <a16:creationId xmlns:a16="http://schemas.microsoft.com/office/drawing/2014/main" id="{858F2524-71AF-3747-833B-7E57C3641749}"/>
                </a:ext>
              </a:extLst>
            </p:cNvPr>
            <p:cNvSpPr txBox="1"/>
            <p:nvPr/>
          </p:nvSpPr>
          <p:spPr>
            <a:xfrm>
              <a:off x="1201309" y="4972275"/>
              <a:ext cx="2140611" cy="325605"/>
            </a:xfrm>
            <a:prstGeom prst="rect">
              <a:avLst/>
            </a:prstGeom>
            <a:noFill/>
            <a:ln>
              <a:noFill/>
            </a:ln>
          </p:spPr>
          <p:txBody>
            <a:bodyPr spcFirstLastPara="1" wrap="square" lIns="36000" tIns="45700" rIns="360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M4_C03_A2_R12_T6</a:t>
              </a:r>
              <a:endParaRPr lang="en-GB" noProof="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156672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84"/>
        <p:cNvGrpSpPr/>
        <p:nvPr/>
      </p:nvGrpSpPr>
      <p:grpSpPr>
        <a:xfrm>
          <a:off x="0" y="0"/>
          <a:ext cx="0" cy="0"/>
          <a:chOff x="0" y="0"/>
          <a:chExt cx="0" cy="0"/>
        </a:xfrm>
      </p:grpSpPr>
      <p:sp>
        <p:nvSpPr>
          <p:cNvPr id="2793" name="Google Shape;2793;p64"/>
          <p:cNvSpPr txBox="1"/>
          <p:nvPr/>
        </p:nvSpPr>
        <p:spPr>
          <a:xfrm>
            <a:off x="976602" y="1542439"/>
            <a:ext cx="4482690" cy="109835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Activity 3_Integrated Activity       Design of resilient infrastructures at the neighbourhood scale</a:t>
            </a:r>
            <a:endParaRPr lang="en-GB" noProof="0" dirty="0">
              <a:latin typeface="Calibri" panose="020F0502020204030204" pitchFamily="34" charset="0"/>
              <a:cs typeface="Calibri" panose="020F0502020204030204" pitchFamily="34" charset="0"/>
            </a:endParaRP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grpSp>
        <p:nvGrpSpPr>
          <p:cNvPr id="9" name="Group 8">
            <a:extLst>
              <a:ext uri="{FF2B5EF4-FFF2-40B4-BE49-F238E27FC236}">
                <a16:creationId xmlns:a16="http://schemas.microsoft.com/office/drawing/2014/main" id="{EA08F72C-FDAE-D675-5F7A-F4E844ED3548}"/>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B3C28EE6-A31C-2CB8-C0EE-A43891157D27}"/>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57340825-527D-4F30-DFEB-6237199F745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81366432-0C63-D5A5-51D6-D045B587A59B}"/>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8DCD6D33-8172-AC07-E82B-0ABA9D2F1D0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88FB090-FBBA-510D-F1AF-8694488E3763}"/>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08447538-3D9E-3FF2-89EF-4A996DDEE4A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95082824-8DC6-5C41-36AB-B1E99CDE1574}"/>
              </a:ext>
            </a:extLst>
          </p:cNvPr>
          <p:cNvCxnSpPr>
            <a:cxnSpLocks/>
          </p:cNvCxnSpPr>
          <p:nvPr/>
        </p:nvCxnSpPr>
        <p:spPr>
          <a:xfrm>
            <a:off x="2323265" y="3008907"/>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079D2B-3BD2-A69C-4A39-C2D745E08F4A}"/>
              </a:ext>
            </a:extLst>
          </p:cNvPr>
          <p:cNvCxnSpPr>
            <a:cxnSpLocks/>
          </p:cNvCxnSpPr>
          <p:nvPr/>
        </p:nvCxnSpPr>
        <p:spPr>
          <a:xfrm>
            <a:off x="2323265" y="5091335"/>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8" name="Google Shape;2794;p64">
            <a:extLst>
              <a:ext uri="{FF2B5EF4-FFF2-40B4-BE49-F238E27FC236}">
                <a16:creationId xmlns:a16="http://schemas.microsoft.com/office/drawing/2014/main" id="{7D0E204D-F945-0A08-5F60-A9A8EEC44733}"/>
              </a:ext>
            </a:extLst>
          </p:cNvPr>
          <p:cNvSpPr txBox="1"/>
          <p:nvPr/>
        </p:nvSpPr>
        <p:spPr>
          <a:xfrm>
            <a:off x="933112" y="2899611"/>
            <a:ext cx="6302985" cy="5818552"/>
          </a:xfrm>
          <a:prstGeom prst="rect">
            <a:avLst/>
          </a:prstGeom>
          <a:noFill/>
          <a:ln>
            <a:noFill/>
          </a:ln>
        </p:spPr>
        <p:txBody>
          <a:bodyPr spcFirstLastPara="1" wrap="square" lIns="91425" tIns="45700" rIns="91425" bIns="45700" anchor="t" anchorCtr="0">
            <a:noAutofit/>
          </a:bodyPr>
          <a:lstStyle/>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INTRODUCTION</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 </a:t>
            </a:r>
            <a:endParaRPr lang="en-GB" noProof="0" dirty="0">
              <a:latin typeface="Calibri" panose="020F0502020204030204" pitchFamily="34" charset="0"/>
              <a:cs typeface="Calibri" panose="020F0502020204030204" pitchFamily="34" charset="0"/>
            </a:endParaRPr>
          </a:p>
          <a:p>
            <a:pPr marL="12700" marR="0" lvl="0" indent="0" algn="just" rtl="0">
              <a:lnSpc>
                <a:spcPts val="1280"/>
              </a:lnSpc>
              <a:spcBef>
                <a:spcPts val="0"/>
              </a:spcBef>
              <a:spcAft>
                <a:spcPts val="0"/>
              </a:spcAft>
              <a:buClr>
                <a:srgbClr val="1A3966"/>
              </a:buClr>
              <a:buSzPts val="1100"/>
              <a:buFont typeface="Arial"/>
              <a:buNone/>
            </a:pPr>
            <a:endParaRPr lang="en-GB" sz="1600" b="1"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In this activity we focus on good practices, integration into practice/business, higher level of discussion), and the mean idea is to develop to develop sustainable and resilient infrastructure and city models, identifying and understanding the risks posed by climate change, implementing sustainable mobility strategies; distributed renewable energy generation; circular supply chains; and nature-based solutions and forward-thinking scenarios.</a:t>
            </a:r>
            <a:r>
              <a:rPr lang="en-GB" noProof="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 </a:t>
            </a: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suggested Integration Activity, which allows for more involved and complex work, applying group skills, knowledge, and methodologies through best practices and with a greater level of discussion, will last 60 to 90 minutes.</a:t>
            </a:r>
          </a:p>
          <a:p>
            <a:pPr marL="12700" marR="0" lvl="0" indent="0" algn="just" rtl="0">
              <a:lnSpc>
                <a:spcPts val="1280"/>
              </a:lnSpc>
              <a:spcBef>
                <a:spcPts val="0"/>
              </a:spcBef>
              <a:spcAft>
                <a:spcPts val="0"/>
              </a:spcAft>
              <a:buClr>
                <a:srgbClr val="1A3966"/>
              </a:buClr>
              <a:buSzPts val="1100"/>
              <a:buFont typeface="Arial"/>
              <a:buNone/>
            </a:pPr>
            <a:endParaRPr lang="en-GB" sz="1150" dirty="0">
              <a:solidFill>
                <a:srgbClr val="1A3966"/>
              </a:solidFill>
              <a:latin typeface="Calibri" panose="020F0502020204030204" pitchFamily="34" charset="0"/>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80000"/>
              </a:lnSpc>
              <a:spcBef>
                <a:spcPts val="0"/>
              </a:spcBef>
              <a:spcAft>
                <a:spcPts val="0"/>
              </a:spcAft>
              <a:buClr>
                <a:srgbClr val="1A3966"/>
              </a:buClr>
              <a:buSzPts val="1100"/>
              <a:buFont typeface="Arial"/>
              <a:buNone/>
            </a:pPr>
            <a:r>
              <a:rPr lang="en-GB" sz="16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INSTRUCTION FOR THE STUDENTS</a:t>
            </a:r>
            <a:r>
              <a:rPr lang="en-GB" sz="16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a:t>
            </a:r>
          </a:p>
          <a:p>
            <a:pPr marL="12700" marR="0" lvl="0" indent="0" algn="just" rtl="0">
              <a:lnSpc>
                <a:spcPct val="80000"/>
              </a:lnSpc>
              <a:spcBef>
                <a:spcPts val="0"/>
              </a:spcBef>
              <a:spcAft>
                <a:spcPts val="0"/>
              </a:spcAft>
              <a:buClr>
                <a:srgbClr val="1A3966"/>
              </a:buClr>
              <a:buSzPts val="1100"/>
              <a:buFont typeface="Arial"/>
              <a:buNone/>
            </a:pPr>
            <a:endParaRPr lang="en-GB" sz="1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endParaRPr>
          </a:p>
          <a:p>
            <a:pPr marL="12700" marR="0" lvl="0" rtl="0">
              <a:lnSpc>
                <a:spcPts val="1280"/>
              </a:lnSpc>
              <a:spcBef>
                <a:spcPts val="0"/>
              </a:spcBef>
              <a:spcAft>
                <a:spcPts val="0"/>
              </a:spcAft>
              <a:buClr>
                <a:srgbClr val="1A3966"/>
              </a:buClr>
              <a:buSzPts val="1100"/>
            </a:pPr>
            <a:r>
              <a:rPr lang="en-GB" sz="15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Phase 0</a:t>
            </a:r>
            <a:r>
              <a:rPr lang="en-GB" sz="1500" b="0"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 </a:t>
            </a:r>
            <a:r>
              <a:rPr lang="en-GB" sz="150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 </a:t>
            </a:r>
            <a:r>
              <a:rPr lang="en-GB" sz="1500" b="0"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Make groups (5 min) Divide the class into groups of maximum 4 </a:t>
            </a:r>
          </a:p>
          <a:p>
            <a:pPr marL="12700" marR="0" lvl="0" rtl="0">
              <a:lnSpc>
                <a:spcPts val="1280"/>
              </a:lnSpc>
              <a:spcBef>
                <a:spcPts val="0"/>
              </a:spcBef>
              <a:spcAft>
                <a:spcPts val="0"/>
              </a:spcAft>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All students will listen to the explanation and read the introduction text M4_CO3_A3_R1_T1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Introduction</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(15 min) </a:t>
            </a:r>
          </a:p>
          <a:p>
            <a:pPr marL="184150" marR="0" lvl="0" indent="-171450" algn="just" rtl="0">
              <a:spcBef>
                <a:spcPts val="0"/>
              </a:spcBef>
              <a:spcAft>
                <a:spcPts val="0"/>
              </a:spcAft>
              <a:buClr>
                <a:srgbClr val="1A3966"/>
              </a:buClr>
              <a:buSzPts val="1100"/>
              <a:buFont typeface="Arial" panose="020B0604020202020204" pitchFamily="34" charset="0"/>
              <a:buChar char="•"/>
            </a:pPr>
            <a:endParaRPr lang="en-GB" sz="800" noProof="0" dirty="0">
              <a:latin typeface="Calibri" panose="020F0502020204030204" pitchFamily="34" charset="0"/>
              <a:ea typeface="Calibri" panose="020F0502020204030204" pitchFamily="34" charset="0"/>
              <a:cs typeface="Calibri" panose="020F0502020204030204" pitchFamily="34" charset="0"/>
            </a:endParaRPr>
          </a:p>
          <a:p>
            <a:pPr marL="12700" marR="0" lvl="0" algn="just" rtl="0">
              <a:lnSpc>
                <a:spcPts val="1280"/>
              </a:lnSpc>
              <a:spcBef>
                <a:spcPts val="0"/>
              </a:spcBef>
              <a:spcAft>
                <a:spcPts val="0"/>
              </a:spcAft>
              <a:buClr>
                <a:srgbClr val="1A3966"/>
              </a:buClr>
              <a:buSzPts val="1100"/>
            </a:pPr>
            <a:r>
              <a:rPr lang="en-GB" sz="15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Phase 1</a:t>
            </a:r>
            <a:r>
              <a:rPr lang="en-GB" sz="1500" b="0"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 </a:t>
            </a:r>
            <a:r>
              <a:rPr lang="en-GB" sz="150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 </a:t>
            </a:r>
            <a:r>
              <a:rPr lang="en-GB" sz="1500" b="0"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Urban diagnosis (20 min) </a:t>
            </a:r>
          </a:p>
          <a:p>
            <a:pPr marL="12700" marR="0" lvl="0" algn="just" rtl="0">
              <a:lnSpc>
                <a:spcPts val="1280"/>
              </a:lnSpc>
              <a:spcBef>
                <a:spcPts val="0"/>
              </a:spcBef>
              <a:spcAft>
                <a:spcPts val="0"/>
              </a:spcAft>
              <a:buClr>
                <a:srgbClr val="1A3966"/>
              </a:buClr>
              <a:buSzPts val="1100"/>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The groups should choose one of the examples given and identify the main problems of the neighbourhood related to: Air pollution and emitting sources, Deficient infrastructure in the face of extreme phenomena: intense rains, heat waves, seismic activity, or Social and environmental vulnerability.</a:t>
            </a:r>
          </a:p>
          <a:p>
            <a:pPr marL="184150" marR="0" lvl="0" indent="-171450"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Each group must prepare a brief visual diagnosis (schematic map or relationship diagram) that identifies the        critical points of the neighbourhood.</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184150" marR="0" lvl="0" indent="-171450"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We will give students examples of cities with good practices in resilient infrastructure: M4_CO3_A3_R2_T2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Infrastructure. </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Case Study Context: Neighbourhood of "El </a:t>
            </a:r>
            <a:r>
              <a:rPr lang="en-GB" sz="1150" b="0" i="0" u="none" strike="noStrike" cap="none" noProof="0" dirty="0" err="1">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Rosedal</a:t>
            </a: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 (can be adapted to a real neighbourhood of your city/town or use a fictitious one).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184150" marR="0" lvl="0" indent="-171450"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We will give them Strategies for learning from nature. Everyone will see the Video: Look for good practice’s infrastructure points M4_C03_A3_R3_V1. </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Strategies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184150" marR="0" lvl="0" indent="-171450" rtl="0">
              <a:lnSpc>
                <a:spcPts val="1280"/>
              </a:lnSpc>
              <a:spcBef>
                <a:spcPts val="0"/>
              </a:spcBef>
              <a:spcAft>
                <a:spcPts val="0"/>
              </a:spcAft>
              <a:buClr>
                <a:srgbClr val="B3A5C0"/>
              </a:buClr>
              <a:buSzPct val="100000"/>
              <a:buFont typeface="Arial" panose="020B0604020202020204" pitchFamily="34" charset="0"/>
              <a:buChar char="•"/>
            </a:pPr>
            <a:r>
              <a:rPr lang="en-GB" sz="1150" b="0" i="0"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Everyone see the Video: M4_C03_A3_R4_V2_</a:t>
            </a:r>
            <a:r>
              <a:rPr lang="en-GB" sz="1150" b="1" i="1" u="none" strike="noStrike" cap="none" noProof="0" dirty="0">
                <a:solidFill>
                  <a:srgbClr val="1A3966"/>
                </a:solidFill>
                <a:latin typeface="Calibri" panose="020F0502020204030204" pitchFamily="34" charset="0"/>
                <a:ea typeface="Calibri" panose="020F0502020204030204" pitchFamily="34" charset="0"/>
                <a:cs typeface="Calibri" panose="020F0502020204030204" pitchFamily="34" charset="0"/>
                <a:sym typeface="Calibri"/>
              </a:rPr>
              <a:t>Example_ Design resilient infrastructure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12700" marR="0" lvl="0" indent="0" algn="just" rtl="0">
              <a:spcBef>
                <a:spcPts val="0"/>
              </a:spcBef>
              <a:spcAft>
                <a:spcPts val="0"/>
              </a:spcAft>
              <a:buClr>
                <a:srgbClr val="1A3966"/>
              </a:buClr>
              <a:buSzPts val="1100"/>
              <a:buFont typeface="Arial"/>
              <a:buNone/>
            </a:pPr>
            <a:endParaRPr lang="en-GB" sz="80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2: </a:t>
            </a:r>
            <a:r>
              <a:rPr lang="en-GB" sz="15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Proposal of solutions (30 min) </a:t>
            </a: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The groups will design a resilient urban intervention plan that includes Nature-based solutions, Adapted grey infrastructure and Measures to reduce pollution. A comprehensive approach should be considered that contemplates at least 2 risk scenarios among the following: Urban flooding, Extreme temperatures, Earthquakes or Persistent air pollution.</a:t>
            </a:r>
          </a:p>
          <a:p>
            <a:pPr marL="12700" marR="0" lvl="0" indent="0" algn="just" rtl="0">
              <a:spcBef>
                <a:spcPts val="0"/>
              </a:spcBef>
              <a:spcAft>
                <a:spcPts val="0"/>
              </a:spcAft>
              <a:buClr>
                <a:srgbClr val="1A3966"/>
              </a:buClr>
              <a:buSzPts val="1100"/>
              <a:buFont typeface="Arial"/>
              <a:buNone/>
            </a:pPr>
            <a:endParaRPr lang="en-GB" sz="8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ts val="1280"/>
              </a:lnSpc>
              <a:spcBef>
                <a:spcPts val="0"/>
              </a:spcBef>
              <a:spcAft>
                <a:spcPts val="0"/>
              </a:spcAft>
              <a:buClr>
                <a:srgbClr val="1A3966"/>
              </a:buClr>
              <a:buSzPts val="1100"/>
              <a:buFont typeface="Arial"/>
              <a:buNone/>
            </a:pPr>
            <a:r>
              <a:rPr lang="en-GB" sz="15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Phase 3: </a:t>
            </a:r>
            <a:r>
              <a:rPr lang="en-GB" sz="15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Presentation and discussion (15 min) </a:t>
            </a:r>
          </a:p>
          <a:p>
            <a:pPr marL="12700" marR="0" lvl="0" indent="0" algn="just" rtl="0">
              <a:lnSpc>
                <a:spcPts val="1280"/>
              </a:lnSpc>
              <a:spcBef>
                <a:spcPts val="0"/>
              </a:spcBef>
              <a:spcAft>
                <a:spcPts val="0"/>
              </a:spcAft>
              <a:buClr>
                <a:srgbClr val="1A3966"/>
              </a:buClr>
              <a:buSzPts val="1100"/>
              <a:buFont typeface="Arial"/>
              <a:buNone/>
            </a:pPr>
            <a:r>
              <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Each group will present their diagnosis and proposals in 5 minutes, followed by a short round of questions among classmates.</a:t>
            </a:r>
          </a:p>
          <a:p>
            <a:pPr marL="12700" marR="0" lvl="0" indent="0" algn="just" rtl="0">
              <a:lnSpc>
                <a:spcPts val="1280"/>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050" b="1" i="1"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1" i="1"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21904"/>
              </a:lnSpc>
              <a:spcBef>
                <a:spcPts val="0"/>
              </a:spcBef>
              <a:spcAft>
                <a:spcPts val="0"/>
              </a:spcAft>
              <a:buClr>
                <a:srgbClr val="1A3966"/>
              </a:buClr>
              <a:buSzPts val="1100"/>
              <a:buFont typeface="Arial"/>
              <a:buNone/>
            </a:pPr>
            <a:endParaRPr lang="en-GB" sz="10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12700" marR="0" lvl="0" indent="0" algn="just" rtl="0">
              <a:lnSpc>
                <a:spcPct val="111304"/>
              </a:lnSpc>
              <a:spcBef>
                <a:spcPts val="0"/>
              </a:spcBef>
              <a:spcAft>
                <a:spcPts val="0"/>
              </a:spcAft>
              <a:buClr>
                <a:srgbClr val="1A3966"/>
              </a:buClr>
              <a:buSzPts val="1100"/>
              <a:buFont typeface="Arial"/>
              <a:buNone/>
            </a:pPr>
            <a:endParaRPr lang="en-GB" sz="115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pSp>
        <p:nvGrpSpPr>
          <p:cNvPr id="31" name="Google Shape;2795;p64">
            <a:extLst>
              <a:ext uri="{FF2B5EF4-FFF2-40B4-BE49-F238E27FC236}">
                <a16:creationId xmlns:a16="http://schemas.microsoft.com/office/drawing/2014/main" id="{4F2F8DA4-2E0E-2FE3-BBFB-112D779F9BFC}"/>
              </a:ext>
            </a:extLst>
          </p:cNvPr>
          <p:cNvGrpSpPr/>
          <p:nvPr/>
        </p:nvGrpSpPr>
        <p:grpSpPr>
          <a:xfrm>
            <a:off x="976602" y="9850795"/>
            <a:ext cx="1516633" cy="396001"/>
            <a:chOff x="1214440" y="4929800"/>
            <a:chExt cx="2574086" cy="418938"/>
          </a:xfrm>
        </p:grpSpPr>
        <p:sp>
          <p:nvSpPr>
            <p:cNvPr id="32" name="Google Shape;2796;p64">
              <a:extLst>
                <a:ext uri="{FF2B5EF4-FFF2-40B4-BE49-F238E27FC236}">
                  <a16:creationId xmlns:a16="http://schemas.microsoft.com/office/drawing/2014/main" id="{39D7E2A7-8D36-8F1C-05BE-5D7E5772C1DF}"/>
                </a:ext>
              </a:extLst>
            </p:cNvPr>
            <p:cNvSpPr/>
            <p:nvPr/>
          </p:nvSpPr>
          <p:spPr>
            <a:xfrm>
              <a:off x="1214440" y="4929800"/>
              <a:ext cx="2574086"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3" name="Google Shape;2797;p64">
              <a:extLst>
                <a:ext uri="{FF2B5EF4-FFF2-40B4-BE49-F238E27FC236}">
                  <a16:creationId xmlns:a16="http://schemas.microsoft.com/office/drawing/2014/main" id="{A69D0515-17B3-48F8-749B-776B22C90DAA}"/>
                </a:ext>
              </a:extLst>
            </p:cNvPr>
            <p:cNvSpPr txBox="1"/>
            <p:nvPr/>
          </p:nvSpPr>
          <p:spPr>
            <a:xfrm>
              <a:off x="1214440" y="4983276"/>
              <a:ext cx="2574086" cy="29300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M4_C03_A3_R1_T1</a:t>
              </a:r>
              <a:endParaRPr lang="en-GB" sz="1200" noProof="0" dirty="0">
                <a:latin typeface="Calibri" panose="020F0502020204030204" pitchFamily="34" charset="0"/>
                <a:cs typeface="Calibri" panose="020F0502020204030204" pitchFamily="34" charset="0"/>
              </a:endParaRPr>
            </a:p>
          </p:txBody>
        </p:sp>
      </p:grpSp>
      <p:grpSp>
        <p:nvGrpSpPr>
          <p:cNvPr id="34" name="Google Shape;2798;p64">
            <a:extLst>
              <a:ext uri="{FF2B5EF4-FFF2-40B4-BE49-F238E27FC236}">
                <a16:creationId xmlns:a16="http://schemas.microsoft.com/office/drawing/2014/main" id="{7B88F57C-E15F-4AEE-04E2-165C008EBB7E}"/>
              </a:ext>
            </a:extLst>
          </p:cNvPr>
          <p:cNvGrpSpPr/>
          <p:nvPr/>
        </p:nvGrpSpPr>
        <p:grpSpPr>
          <a:xfrm>
            <a:off x="4049997" y="9850795"/>
            <a:ext cx="1516633" cy="396000"/>
            <a:chOff x="1214440" y="4929800"/>
            <a:chExt cx="2574086" cy="418938"/>
          </a:xfrm>
        </p:grpSpPr>
        <p:sp>
          <p:nvSpPr>
            <p:cNvPr id="35" name="Google Shape;2799;p64">
              <a:extLst>
                <a:ext uri="{FF2B5EF4-FFF2-40B4-BE49-F238E27FC236}">
                  <a16:creationId xmlns:a16="http://schemas.microsoft.com/office/drawing/2014/main" id="{B5CA8A77-1600-8F35-4CB2-CBB2AFDABA0A}"/>
                </a:ext>
              </a:extLst>
            </p:cNvPr>
            <p:cNvSpPr/>
            <p:nvPr/>
          </p:nvSpPr>
          <p:spPr>
            <a:xfrm>
              <a:off x="1214440" y="4929800"/>
              <a:ext cx="2574086"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6" name="Google Shape;2800;p64">
              <a:extLst>
                <a:ext uri="{FF2B5EF4-FFF2-40B4-BE49-F238E27FC236}">
                  <a16:creationId xmlns:a16="http://schemas.microsoft.com/office/drawing/2014/main" id="{FAFE7D98-5124-9BBB-6DE6-1730F49ACB37}"/>
                </a:ext>
              </a:extLst>
            </p:cNvPr>
            <p:cNvSpPr txBox="1"/>
            <p:nvPr/>
          </p:nvSpPr>
          <p:spPr>
            <a:xfrm>
              <a:off x="1214440" y="4997096"/>
              <a:ext cx="2574086" cy="29300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M4_C03_A2_R3_V1</a:t>
              </a:r>
              <a:endParaRPr lang="en-GB" sz="1200" noProof="0" dirty="0">
                <a:latin typeface="Calibri" panose="020F0502020204030204" pitchFamily="34" charset="0"/>
                <a:cs typeface="Calibri" panose="020F0502020204030204" pitchFamily="34" charset="0"/>
              </a:endParaRPr>
            </a:p>
          </p:txBody>
        </p:sp>
      </p:grpSp>
      <p:grpSp>
        <p:nvGrpSpPr>
          <p:cNvPr id="37" name="Google Shape;2801;p64">
            <a:extLst>
              <a:ext uri="{FF2B5EF4-FFF2-40B4-BE49-F238E27FC236}">
                <a16:creationId xmlns:a16="http://schemas.microsoft.com/office/drawing/2014/main" id="{6585F7A0-FC76-5CFD-640A-4E43A5E458E9}"/>
              </a:ext>
            </a:extLst>
          </p:cNvPr>
          <p:cNvGrpSpPr/>
          <p:nvPr/>
        </p:nvGrpSpPr>
        <p:grpSpPr>
          <a:xfrm>
            <a:off x="2513299" y="9850795"/>
            <a:ext cx="1516633" cy="396001"/>
            <a:chOff x="1214440" y="4929800"/>
            <a:chExt cx="2574086" cy="418938"/>
          </a:xfrm>
        </p:grpSpPr>
        <p:sp>
          <p:nvSpPr>
            <p:cNvPr id="38" name="Google Shape;2802;p64">
              <a:extLst>
                <a:ext uri="{FF2B5EF4-FFF2-40B4-BE49-F238E27FC236}">
                  <a16:creationId xmlns:a16="http://schemas.microsoft.com/office/drawing/2014/main" id="{81D2D9B6-18FE-70F0-CCFB-915E376D6942}"/>
                </a:ext>
              </a:extLst>
            </p:cNvPr>
            <p:cNvSpPr/>
            <p:nvPr/>
          </p:nvSpPr>
          <p:spPr>
            <a:xfrm>
              <a:off x="1214440" y="4929800"/>
              <a:ext cx="2574086"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9" name="Google Shape;2803;p64">
              <a:extLst>
                <a:ext uri="{FF2B5EF4-FFF2-40B4-BE49-F238E27FC236}">
                  <a16:creationId xmlns:a16="http://schemas.microsoft.com/office/drawing/2014/main" id="{2500EAA1-87D5-0265-A263-9BF5A8932239}"/>
                </a:ext>
              </a:extLst>
            </p:cNvPr>
            <p:cNvSpPr txBox="1"/>
            <p:nvPr/>
          </p:nvSpPr>
          <p:spPr>
            <a:xfrm>
              <a:off x="1214440" y="4997095"/>
              <a:ext cx="2574086" cy="29300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M4_C03_A3_R2_T2</a:t>
              </a:r>
            </a:p>
          </p:txBody>
        </p:sp>
      </p:grpSp>
      <p:grpSp>
        <p:nvGrpSpPr>
          <p:cNvPr id="40" name="Google Shape;2804;p64">
            <a:extLst>
              <a:ext uri="{FF2B5EF4-FFF2-40B4-BE49-F238E27FC236}">
                <a16:creationId xmlns:a16="http://schemas.microsoft.com/office/drawing/2014/main" id="{E073E729-4C0F-A75C-AE08-3E30A844825A}"/>
              </a:ext>
            </a:extLst>
          </p:cNvPr>
          <p:cNvGrpSpPr/>
          <p:nvPr/>
        </p:nvGrpSpPr>
        <p:grpSpPr>
          <a:xfrm>
            <a:off x="5586694" y="9850795"/>
            <a:ext cx="1516633" cy="396000"/>
            <a:chOff x="1214440" y="4929800"/>
            <a:chExt cx="2574086" cy="418938"/>
          </a:xfrm>
        </p:grpSpPr>
        <p:sp>
          <p:nvSpPr>
            <p:cNvPr id="41" name="Google Shape;2805;p64">
              <a:extLst>
                <a:ext uri="{FF2B5EF4-FFF2-40B4-BE49-F238E27FC236}">
                  <a16:creationId xmlns:a16="http://schemas.microsoft.com/office/drawing/2014/main" id="{7F6E4B3E-0EE0-327E-48C4-4BA301532FD6}"/>
                </a:ext>
              </a:extLst>
            </p:cNvPr>
            <p:cNvSpPr/>
            <p:nvPr/>
          </p:nvSpPr>
          <p:spPr>
            <a:xfrm>
              <a:off x="1214440" y="4929800"/>
              <a:ext cx="2574086"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42" name="Google Shape;2806;p64">
              <a:extLst>
                <a:ext uri="{FF2B5EF4-FFF2-40B4-BE49-F238E27FC236}">
                  <a16:creationId xmlns:a16="http://schemas.microsoft.com/office/drawing/2014/main" id="{271DED61-1A2B-7C7A-36B3-EF6860D5332D}"/>
                </a:ext>
              </a:extLst>
            </p:cNvPr>
            <p:cNvSpPr txBox="1"/>
            <p:nvPr/>
          </p:nvSpPr>
          <p:spPr>
            <a:xfrm>
              <a:off x="1214440" y="4997096"/>
              <a:ext cx="2574086" cy="29300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2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M4_C03_A2_R4_V2</a:t>
              </a:r>
              <a:endParaRPr lang="en-GB" sz="1200" noProof="0" dirty="0">
                <a:latin typeface="Calibri" panose="020F0502020204030204" pitchFamily="34" charset="0"/>
                <a:cs typeface="Calibri" panose="020F050202020403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94"/>
        <p:cNvGrpSpPr/>
        <p:nvPr/>
      </p:nvGrpSpPr>
      <p:grpSpPr>
        <a:xfrm>
          <a:off x="0" y="0"/>
          <a:ext cx="0" cy="0"/>
          <a:chOff x="0" y="0"/>
          <a:chExt cx="0" cy="0"/>
        </a:xfrm>
      </p:grpSpPr>
      <p:sp>
        <p:nvSpPr>
          <p:cNvPr id="1998" name="Google Shape;1998;p48"/>
          <p:cNvSpPr txBox="1"/>
          <p:nvPr/>
        </p:nvSpPr>
        <p:spPr>
          <a:xfrm>
            <a:off x="-6785610" y="9901734"/>
            <a:ext cx="6016897" cy="430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endParaRPr lang="en-GB" sz="11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1100"/>
              <a:buFont typeface="Arial"/>
              <a:buNone/>
            </a:pPr>
            <a:endParaRPr lang="en-GB" sz="11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
        <p:nvSpPr>
          <p:cNvPr id="1999" name="Google Shape;1999;p48"/>
          <p:cNvSpPr txBox="1"/>
          <p:nvPr/>
        </p:nvSpPr>
        <p:spPr>
          <a:xfrm>
            <a:off x="750510" y="3310756"/>
            <a:ext cx="4978958" cy="272641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A3966"/>
              </a:buClr>
              <a:buSzPts val="1100"/>
              <a:buFont typeface="Arial"/>
              <a:buNone/>
            </a:pPr>
            <a:endParaRPr lang="en-GB" sz="11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600"/>
              </a:spcBef>
              <a:spcAft>
                <a:spcPts val="0"/>
              </a:spcAft>
              <a:buClr>
                <a:srgbClr val="1A3966"/>
              </a:buClr>
              <a:buSzPts val="1100"/>
              <a:buFont typeface="Arial"/>
              <a:buNone/>
            </a:pPr>
            <a:endParaRPr lang="en-GB" sz="11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600"/>
              </a:spcBef>
              <a:spcAft>
                <a:spcPts val="0"/>
              </a:spcAft>
              <a:buClr>
                <a:srgbClr val="1A3966"/>
              </a:buClr>
              <a:buSzPts val="1100"/>
              <a:buFont typeface="Arial"/>
              <a:buNone/>
            </a:pPr>
            <a:r>
              <a:rPr lang="en-GB" sz="11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000" name="Google Shape;2000;p48"/>
          <p:cNvSpPr txBox="1"/>
          <p:nvPr/>
        </p:nvSpPr>
        <p:spPr>
          <a:xfrm>
            <a:off x="749500" y="1796200"/>
            <a:ext cx="3485625" cy="2859248"/>
          </a:xfrm>
          <a:prstGeom prst="rect">
            <a:avLst/>
          </a:prstGeom>
          <a:noFill/>
          <a:ln>
            <a:noFill/>
          </a:ln>
        </p:spPr>
        <p:txBody>
          <a:bodyPr spcFirstLastPara="1" wrap="square" lIns="91425" tIns="45700" rIns="91425" bIns="45700" anchor="t" anchorCtr="0">
            <a:noAutofit/>
          </a:bodyPr>
          <a:lstStyle/>
          <a:p>
            <a:pPr marL="0" marR="0" lvl="0" indent="0" algn="l" rtl="0">
              <a:lnSpc>
                <a:spcPct val="101333"/>
              </a:lnSpc>
              <a:spcBef>
                <a:spcPts val="0"/>
              </a:spcBef>
              <a:spcAft>
                <a:spcPts val="0"/>
              </a:spcAft>
              <a:buClr>
                <a:schemeClr val="lt1"/>
              </a:buClr>
              <a:buSzPts val="3600"/>
              <a:buFont typeface="Arial"/>
              <a:buNone/>
            </a:pPr>
            <a:r>
              <a:rPr lang="en-GB" sz="3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Make your project sustainable</a:t>
            </a:r>
          </a:p>
          <a:p>
            <a:pPr marL="0" marR="0" lvl="0" indent="0" algn="l" rtl="0">
              <a:lnSpc>
                <a:spcPct val="101333"/>
              </a:lnSpc>
              <a:spcBef>
                <a:spcPts val="0"/>
              </a:spcBef>
              <a:spcAft>
                <a:spcPts val="0"/>
              </a:spcAft>
              <a:buClr>
                <a:schemeClr val="lt1"/>
              </a:buClr>
              <a:buSzPts val="3600"/>
              <a:buFont typeface="Arial"/>
              <a:buNone/>
            </a:pPr>
            <a:endParaRPr lang="en-GB" sz="3000" b="0" i="1"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001" name="Google Shape;2001;p48"/>
          <p:cNvSpPr txBox="1"/>
          <p:nvPr/>
        </p:nvSpPr>
        <p:spPr>
          <a:xfrm>
            <a:off x="739359" y="954596"/>
            <a:ext cx="3029914" cy="841604"/>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lt1"/>
              </a:buClr>
              <a:buSzPts val="3400"/>
              <a:buFont typeface="Arial"/>
              <a:buNone/>
            </a:pPr>
            <a:r>
              <a:rPr lang="en-GB" sz="3400" b="0"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 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2002" name="Google Shape;2002;p48"/>
          <p:cNvCxnSpPr/>
          <p:nvPr/>
        </p:nvCxnSpPr>
        <p:spPr>
          <a:xfrm>
            <a:off x="11519" y="1558614"/>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4" name="Text Placeholder 6">
            <a:extLst>
              <a:ext uri="{FF2B5EF4-FFF2-40B4-BE49-F238E27FC236}">
                <a16:creationId xmlns:a16="http://schemas.microsoft.com/office/drawing/2014/main" id="{4650C283-C087-A7C5-269D-49EF29E40549}"/>
              </a:ext>
            </a:extLst>
          </p:cNvPr>
          <p:cNvSpPr txBox="1">
            <a:spLocks/>
          </p:cNvSpPr>
          <p:nvPr/>
        </p:nvSpPr>
        <p:spPr>
          <a:xfrm>
            <a:off x="441261" y="6159373"/>
            <a:ext cx="5926882" cy="3189726"/>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1720"/>
              </a:lnSpc>
              <a:buClrTx/>
              <a:buNone/>
            </a:pPr>
            <a:r>
              <a:rPr lang="en-GB" sz="1800" b="1" i="1" dirty="0">
                <a:solidFill>
                  <a:srgbClr val="1A3966"/>
                </a:solidFill>
                <a:latin typeface="Calibri" panose="020F0502020204030204" pitchFamily="34" charset="0"/>
                <a:cs typeface="Calibri" panose="020F0502020204030204" pitchFamily="34" charset="0"/>
              </a:rPr>
              <a:t>The objective of this module is to offer an integrated view of sustainability principles, and the 2030 Agenda applied to energy generation, transportation systems, and urban design, to foster the discovery of how engineering can contribute to making this possible. </a:t>
            </a:r>
          </a:p>
          <a:p>
            <a:pPr marL="0" indent="0">
              <a:lnSpc>
                <a:spcPts val="1720"/>
              </a:lnSpc>
              <a:buClrTx/>
              <a:buNone/>
            </a:pPr>
            <a:endParaRPr lang="en-GB" sz="1800" b="1" i="1" dirty="0">
              <a:solidFill>
                <a:srgbClr val="1A3966"/>
              </a:solidFill>
              <a:latin typeface="Calibri" panose="020F0502020204030204" pitchFamily="34" charset="0"/>
              <a:cs typeface="Calibri" panose="020F0502020204030204" pitchFamily="34" charset="0"/>
            </a:endParaRPr>
          </a:p>
          <a:p>
            <a:pPr marL="0" indent="0">
              <a:lnSpc>
                <a:spcPts val="1720"/>
              </a:lnSpc>
              <a:buClrTx/>
              <a:buNone/>
            </a:pPr>
            <a:r>
              <a:rPr lang="en-GB" sz="1800" b="1" i="1" dirty="0">
                <a:solidFill>
                  <a:srgbClr val="1A3966"/>
                </a:solidFill>
                <a:latin typeface="Calibri" panose="020F0502020204030204" pitchFamily="34" charset="0"/>
                <a:cs typeface="Calibri" panose="020F0502020204030204" pitchFamily="34" charset="0"/>
              </a:rPr>
              <a:t>It is essential to understand the complexity involved in incorporating innovative technologies into critical systems, as they are fundamental to the current economic and production model, entail significant investments, require the participation of diverse stakeholders, and are essential for all people. </a:t>
            </a:r>
          </a:p>
          <a:p>
            <a:pPr marL="0" indent="0">
              <a:lnSpc>
                <a:spcPts val="1720"/>
              </a:lnSpc>
              <a:buClrTx/>
              <a:buNone/>
            </a:pPr>
            <a:endParaRPr lang="en-GB" sz="1800" b="1" i="1" dirty="0">
              <a:solidFill>
                <a:srgbClr val="1A3966"/>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AB3D3E18-62A6-6232-08D2-1AC99A7CF12A}"/>
              </a:ext>
            </a:extLst>
          </p:cNvPr>
          <p:cNvSpPr txBox="1">
            <a:spLocks/>
          </p:cNvSpPr>
          <p:nvPr/>
        </p:nvSpPr>
        <p:spPr>
          <a:xfrm>
            <a:off x="441261" y="533635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Learning Objective</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11"/>
        <p:cNvGrpSpPr/>
        <p:nvPr/>
      </p:nvGrpSpPr>
      <p:grpSpPr>
        <a:xfrm>
          <a:off x="0" y="0"/>
          <a:ext cx="0" cy="0"/>
          <a:chOff x="0" y="0"/>
          <a:chExt cx="0" cy="0"/>
        </a:xfrm>
      </p:grpSpPr>
      <p:grpSp>
        <p:nvGrpSpPr>
          <p:cNvPr id="9" name="Group 8">
            <a:extLst>
              <a:ext uri="{FF2B5EF4-FFF2-40B4-BE49-F238E27FC236}">
                <a16:creationId xmlns:a16="http://schemas.microsoft.com/office/drawing/2014/main" id="{34A4BEDF-0399-D244-3DBC-C4AF28A4148D}"/>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365E15E4-AD8F-28EE-B211-A87F1673F1EB}"/>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01AA5189-56B2-52CB-A345-A08A9D7C9C3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7D3EA1AF-CA0E-B171-FC66-64E90F27488E}"/>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31EA6A63-74EE-CA18-CA79-C491D4C919F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8302E83F-44DF-C68D-60C6-040EA80638E5}"/>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2546C7CE-9B6E-906D-EBF0-33A6A4D8479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Text Placeholder 4">
            <a:extLst>
              <a:ext uri="{FF2B5EF4-FFF2-40B4-BE49-F238E27FC236}">
                <a16:creationId xmlns:a16="http://schemas.microsoft.com/office/drawing/2014/main" id="{E92D8AB1-F692-3520-3E62-88D846A48918}"/>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Applied teaching pedagogies:</a:t>
            </a:r>
          </a:p>
        </p:txBody>
      </p:sp>
      <p:sp>
        <p:nvSpPr>
          <p:cNvPr id="17" name="Text Placeholder 6">
            <a:extLst>
              <a:ext uri="{FF2B5EF4-FFF2-40B4-BE49-F238E27FC236}">
                <a16:creationId xmlns:a16="http://schemas.microsoft.com/office/drawing/2014/main" id="{260241A5-0494-DD01-1DFC-34F02BF36D9D}"/>
              </a:ext>
            </a:extLst>
          </p:cNvPr>
          <p:cNvSpPr txBox="1">
            <a:spLocks/>
          </p:cNvSpPr>
          <p:nvPr/>
        </p:nvSpPr>
        <p:spPr>
          <a:xfrm>
            <a:off x="958043" y="2934447"/>
            <a:ext cx="6068373" cy="10974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dirty="0">
                <a:solidFill>
                  <a:srgbClr val="0E6E61"/>
                </a:solidFill>
                <a:latin typeface="Calibri" panose="020F0502020204030204" pitchFamily="34" charset="0"/>
                <a:cs typeface="Calibri" panose="020F0502020204030204" pitchFamily="34" charset="0"/>
              </a:rPr>
              <a:t>P01</a:t>
            </a:r>
            <a:r>
              <a:rPr lang="en-GB" sz="1400" dirty="0">
                <a:latin typeface="Calibri" panose="020F0502020204030204" pitchFamily="34" charset="0"/>
                <a:cs typeface="Calibri" panose="020F0502020204030204" pitchFamily="34" charset="0"/>
              </a:rPr>
              <a:t>	Problem-Based Learning (PBL)</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dirty="0">
                <a:solidFill>
                  <a:srgbClr val="0E6E61"/>
                </a:solidFill>
                <a:latin typeface="Calibri" panose="020F0502020204030204" pitchFamily="34" charset="0"/>
                <a:cs typeface="Calibri" panose="020F0502020204030204" pitchFamily="34" charset="0"/>
              </a:rPr>
              <a:t>P09</a:t>
            </a:r>
            <a:r>
              <a:rPr lang="en-GB" sz="1400" dirty="0">
                <a:latin typeface="Calibri" panose="020F0502020204030204" pitchFamily="34" charset="0"/>
                <a:cs typeface="Calibri" panose="020F0502020204030204" pitchFamily="34" charset="0"/>
              </a:rPr>
              <a:t>	Microlearning</a:t>
            </a:r>
          </a:p>
          <a:p>
            <a:pPr marL="449263" lvl="0" indent="-441325" algn="l">
              <a:lnSpc>
                <a:spcPts val="1280"/>
              </a:lnSpc>
              <a:tabLst>
                <a:tab pos="568325" algn="l"/>
                <a:tab pos="1597025" algn="l"/>
              </a:tabLst>
            </a:pPr>
            <a:endParaRPr lang="en-GB" sz="1400" dirty="0">
              <a:latin typeface="Calibri" panose="020F0502020204030204" pitchFamily="34" charset="0"/>
              <a:cs typeface="Calibri" panose="020F0502020204030204" pitchFamily="34" charset="0"/>
            </a:endParaRPr>
          </a:p>
          <a:p>
            <a:pPr marL="449263" indent="-441325" algn="l">
              <a:lnSpc>
                <a:spcPts val="1280"/>
              </a:lnSpc>
              <a:tabLst>
                <a:tab pos="568325" algn="l"/>
                <a:tab pos="1597025" algn="l"/>
              </a:tabLst>
            </a:pPr>
            <a:endParaRPr lang="en-GB" sz="140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30652306-18CC-0428-88A1-6D84F91D74A7}"/>
              </a:ext>
            </a:extLst>
          </p:cNvPr>
          <p:cNvSpPr txBox="1">
            <a:spLocks/>
          </p:cNvSpPr>
          <p:nvPr/>
        </p:nvSpPr>
        <p:spPr>
          <a:xfrm>
            <a:off x="931108" y="4685325"/>
            <a:ext cx="6068373" cy="110231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ct val="91428"/>
              </a:lnSpc>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P02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Case-Based Learning</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indent="-441325" algn="l">
              <a:lnSpc>
                <a:spcPct val="91428"/>
              </a:lnSpc>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P05</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Socratic Seminar / Debate</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indent="-441325" algn="l">
              <a:lnSpc>
                <a:spcPct val="91428"/>
              </a:lnSpc>
            </a:pPr>
            <a:r>
              <a:rPr lang="en-GB" sz="14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P09</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Microlearning</a:t>
            </a:r>
          </a:p>
          <a:p>
            <a:pPr marL="449263" indent="-441325" algn="l">
              <a:lnSpc>
                <a:spcPct val="91428"/>
              </a:lnSpc>
            </a:pPr>
            <a:endPar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449263" indent="-441325" algn="l">
              <a:lnSpc>
                <a:spcPct val="91428"/>
              </a:lnSpc>
            </a:pPr>
            <a:endPar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
        <p:nvSpPr>
          <p:cNvPr id="19" name="Text Placeholder 6">
            <a:extLst>
              <a:ext uri="{FF2B5EF4-FFF2-40B4-BE49-F238E27FC236}">
                <a16:creationId xmlns:a16="http://schemas.microsoft.com/office/drawing/2014/main" id="{A9C96817-3DC1-D4F5-8568-E0F58767CE43}"/>
              </a:ext>
            </a:extLst>
          </p:cNvPr>
          <p:cNvSpPr txBox="1">
            <a:spLocks/>
          </p:cNvSpPr>
          <p:nvPr/>
        </p:nvSpPr>
        <p:spPr>
          <a:xfrm>
            <a:off x="853600" y="6879228"/>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ct val="91428"/>
              </a:lnSpc>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03P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Design Thinking</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indent="-441325" algn="l">
              <a:lnSpc>
                <a:spcPct val="91428"/>
              </a:lnSpc>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14P</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Challenge-Based Learning</a:t>
            </a:r>
          </a:p>
          <a:p>
            <a:pPr marL="449263" indent="-441325" algn="l">
              <a:lnSpc>
                <a:spcPts val="1280"/>
              </a:lnSpc>
              <a:tabLst>
                <a:tab pos="568325" algn="l"/>
                <a:tab pos="1597025" algn="l"/>
              </a:tabLst>
            </a:pPr>
            <a:r>
              <a:rPr lang="en-GB" sz="900" noProof="0" dirty="0">
                <a:solidFill>
                  <a:srgbClr val="B3A5C0"/>
                </a:solidFill>
                <a:latin typeface="Calibri" panose="020F0502020204030204" pitchFamily="34" charset="0"/>
                <a:cs typeface="Calibri" panose="020F0502020204030204" pitchFamily="34" charset="0"/>
              </a:rPr>
              <a:t>……………………………………………………………………………………………………………………….………………………………………………………</a:t>
            </a:r>
          </a:p>
          <a:p>
            <a:pPr marL="449263" indent="-441325" algn="l">
              <a:lnSpc>
                <a:spcPct val="91428"/>
              </a:lnSpc>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16P</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Project-Based Learning</a:t>
            </a:r>
            <a:endParaRPr lang="en-GB" sz="1400" b="0"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cxnSp>
        <p:nvCxnSpPr>
          <p:cNvPr id="20" name="Straight Connector 19">
            <a:extLst>
              <a:ext uri="{FF2B5EF4-FFF2-40B4-BE49-F238E27FC236}">
                <a16:creationId xmlns:a16="http://schemas.microsoft.com/office/drawing/2014/main" id="{862B8D78-C949-3BAC-7847-CBBBB11385ED}"/>
              </a:ext>
            </a:extLst>
          </p:cNvPr>
          <p:cNvCxnSpPr>
            <a:cxnSpLocks/>
          </p:cNvCxnSpPr>
          <p:nvPr/>
        </p:nvCxnSpPr>
        <p:spPr>
          <a:xfrm>
            <a:off x="2290522" y="2678018"/>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0169291-10D9-815C-D2D3-9A0A03387948}"/>
              </a:ext>
            </a:extLst>
          </p:cNvPr>
          <p:cNvCxnSpPr>
            <a:cxnSpLocks/>
          </p:cNvCxnSpPr>
          <p:nvPr/>
        </p:nvCxnSpPr>
        <p:spPr>
          <a:xfrm>
            <a:off x="2317456" y="4433740"/>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BAD5EB-7250-7A67-EACA-BD9E40229E61}"/>
              </a:ext>
            </a:extLst>
          </p:cNvPr>
          <p:cNvCxnSpPr>
            <a:cxnSpLocks/>
          </p:cNvCxnSpPr>
          <p:nvPr/>
        </p:nvCxnSpPr>
        <p:spPr>
          <a:xfrm>
            <a:off x="2311188" y="6635865"/>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F552A6D7-9185-0561-0D40-D815CD19EC60}"/>
              </a:ext>
            </a:extLst>
          </p:cNvPr>
          <p:cNvSpPr txBox="1">
            <a:spLocks/>
          </p:cNvSpPr>
          <p:nvPr/>
        </p:nvSpPr>
        <p:spPr>
          <a:xfrm>
            <a:off x="931110" y="2594307"/>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p:txBody>
      </p:sp>
      <p:sp>
        <p:nvSpPr>
          <p:cNvPr id="24" name="Text Placeholder 6">
            <a:extLst>
              <a:ext uri="{FF2B5EF4-FFF2-40B4-BE49-F238E27FC236}">
                <a16:creationId xmlns:a16="http://schemas.microsoft.com/office/drawing/2014/main" id="{2379AD15-CF10-F49B-E652-354619A73404}"/>
              </a:ext>
            </a:extLst>
          </p:cNvPr>
          <p:cNvSpPr txBox="1">
            <a:spLocks/>
          </p:cNvSpPr>
          <p:nvPr/>
        </p:nvSpPr>
        <p:spPr>
          <a:xfrm>
            <a:off x="904175" y="4345185"/>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
        <p:nvSpPr>
          <p:cNvPr id="25" name="Text Placeholder 6">
            <a:extLst>
              <a:ext uri="{FF2B5EF4-FFF2-40B4-BE49-F238E27FC236}">
                <a16:creationId xmlns:a16="http://schemas.microsoft.com/office/drawing/2014/main" id="{467B7C98-F284-9C56-F722-3244D21BB6F9}"/>
              </a:ext>
            </a:extLst>
          </p:cNvPr>
          <p:cNvSpPr txBox="1">
            <a:spLocks/>
          </p:cNvSpPr>
          <p:nvPr/>
        </p:nvSpPr>
        <p:spPr>
          <a:xfrm>
            <a:off x="826667" y="6539088"/>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47"/>
        <p:cNvGrpSpPr/>
        <p:nvPr/>
      </p:nvGrpSpPr>
      <p:grpSpPr>
        <a:xfrm>
          <a:off x="0" y="0"/>
          <a:ext cx="0" cy="0"/>
          <a:chOff x="0" y="0"/>
          <a:chExt cx="0" cy="0"/>
        </a:xfrm>
      </p:grpSpPr>
      <p:grpSp>
        <p:nvGrpSpPr>
          <p:cNvPr id="9" name="Group 8">
            <a:extLst>
              <a:ext uri="{FF2B5EF4-FFF2-40B4-BE49-F238E27FC236}">
                <a16:creationId xmlns:a16="http://schemas.microsoft.com/office/drawing/2014/main" id="{0C29CE50-527F-6E6E-F7EE-8E00E12547E2}"/>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652132DD-6670-E6DD-19ED-C58A94E5095C}"/>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F1005807-A6F3-61E2-74D0-58E83BE48CE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DD9196A4-00B7-366C-243F-FC68D7EAB4D4}"/>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21DB6364-0B16-6831-C744-33ABBD3AE9C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E5685E36-C29D-929F-2D4F-5B10F2D53E0F}"/>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8B1087A5-9E69-D74B-23E1-E53C0C5DB34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Text Placeholder 4">
            <a:extLst>
              <a:ext uri="{FF2B5EF4-FFF2-40B4-BE49-F238E27FC236}">
                <a16:creationId xmlns:a16="http://schemas.microsoft.com/office/drawing/2014/main" id="{6DF0EF7E-B7AB-BE87-B9E5-C89C9BA7987B}"/>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Direct References:</a:t>
            </a:r>
          </a:p>
        </p:txBody>
      </p:sp>
      <p:cxnSp>
        <p:nvCxnSpPr>
          <p:cNvPr id="17" name="Straight Connector 16">
            <a:extLst>
              <a:ext uri="{FF2B5EF4-FFF2-40B4-BE49-F238E27FC236}">
                <a16:creationId xmlns:a16="http://schemas.microsoft.com/office/drawing/2014/main" id="{ECF13405-52A2-18C7-4F2F-F9D2E0B46F87}"/>
              </a:ext>
            </a:extLst>
          </p:cNvPr>
          <p:cNvCxnSpPr>
            <a:cxnSpLocks/>
          </p:cNvCxnSpPr>
          <p:nvPr/>
        </p:nvCxnSpPr>
        <p:spPr>
          <a:xfrm>
            <a:off x="2348470" y="2651180"/>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7763096-E4D2-B0C1-9B6A-56C15D434AD1}"/>
              </a:ext>
            </a:extLst>
          </p:cNvPr>
          <p:cNvCxnSpPr>
            <a:cxnSpLocks/>
          </p:cNvCxnSpPr>
          <p:nvPr/>
        </p:nvCxnSpPr>
        <p:spPr>
          <a:xfrm>
            <a:off x="2302189" y="490030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1911C52-DA0C-742A-01D6-CD8BE25B480D}"/>
              </a:ext>
            </a:extLst>
          </p:cNvPr>
          <p:cNvCxnSpPr>
            <a:cxnSpLocks/>
          </p:cNvCxnSpPr>
          <p:nvPr/>
        </p:nvCxnSpPr>
        <p:spPr>
          <a:xfrm>
            <a:off x="2302189" y="701047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260E78BB-85E8-F41F-5302-5F7F6300E9B9}"/>
              </a:ext>
            </a:extLst>
          </p:cNvPr>
          <p:cNvSpPr txBox="1">
            <a:spLocks/>
          </p:cNvSpPr>
          <p:nvPr/>
        </p:nvSpPr>
        <p:spPr>
          <a:xfrm>
            <a:off x="933112" y="2475574"/>
            <a:ext cx="6122241" cy="580640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rgbClr val="0E6E61"/>
              </a:solidFill>
              <a:highlight>
                <a:srgbClr val="0E6E61"/>
              </a:highlight>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United Nations. Goal 11: Make cities more inclusive, safe, resilient, and sustainable. </a:t>
            </a:r>
            <a:r>
              <a:rPr lang="en-GB" sz="1150" noProof="0" dirty="0">
                <a:solidFill>
                  <a:srgbClr val="B3A5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https://www.un.org/sustainabledevelopment/es/cities/</a:t>
            </a:r>
            <a:endParaRPr lang="en-GB"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Urban Agenda for the EU. EU Multi-Level Governance in Action. </a:t>
            </a:r>
            <a:r>
              <a:rPr lang="en-GB" sz="1150" noProof="0" dirty="0">
                <a:solidFill>
                  <a:srgbClr val="B3A5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https://www.urbanagenda.urban-initiative.eu/</a:t>
            </a:r>
            <a:endParaRPr lang="en-GB"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European Commission. </a:t>
            </a:r>
            <a:r>
              <a:rPr lang="en-GB" sz="1150" noProof="0" dirty="0">
                <a:solidFill>
                  <a:srgbClr val="B3A5C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https://commission.europa.eu/eu-regional-and-urban-development/topics/cities-and-urban-development/urban-agenda-eu_es</a:t>
            </a:r>
            <a:endParaRPr lang="en-GB"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GB" sz="1150" dirty="0">
              <a:solidFill>
                <a:srgbClr val="B3A5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dirty="0">
              <a:latin typeface="Calibri" panose="020F0502020204030204" pitchFamily="34" charset="0"/>
              <a:cs typeface="Calibri" panose="020F0502020204030204" pitchFamily="34" charset="0"/>
            </a:endParaRPr>
          </a:p>
          <a:p>
            <a:pPr algn="l">
              <a:lnSpc>
                <a:spcPts val="1280"/>
              </a:lnSpc>
              <a:buClr>
                <a:srgbClr val="CEBEDD"/>
              </a:buClr>
            </a:pPr>
            <a:endParaRPr lang="en-GB" sz="10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General Assembly. (2015). Transforming our world: The 2030 Agenda for Sustainable Development (A/RES/70/1). United Nations. </a:t>
            </a:r>
            <a:r>
              <a:rPr lang="en-GB" sz="1150" noProof="0" dirty="0" err="1">
                <a:latin typeface="Calibri" panose="020F0502020204030204" pitchFamily="34" charset="0"/>
                <a:cs typeface="Calibri" panose="020F0502020204030204" pitchFamily="34" charset="0"/>
              </a:rPr>
              <a:t>undocs.org</a:t>
            </a:r>
            <a:r>
              <a:rPr lang="en-GB" sz="1150" noProof="0" dirty="0">
                <a:latin typeface="Calibri" panose="020F0502020204030204" pitchFamily="34" charset="0"/>
                <a:cs typeface="Calibri" panose="020F0502020204030204" pitchFamily="34" charset="0"/>
              </a:rPr>
              <a:t>/</a:t>
            </a:r>
            <a:r>
              <a:rPr lang="en-GB" sz="1150" noProof="0" dirty="0" err="1">
                <a:latin typeface="Calibri" panose="020F0502020204030204" pitchFamily="34" charset="0"/>
                <a:cs typeface="Calibri" panose="020F0502020204030204" pitchFamily="34" charset="0"/>
              </a:rPr>
              <a:t>en</a:t>
            </a:r>
            <a:r>
              <a:rPr lang="en-GB" sz="1150" noProof="0" dirty="0">
                <a:latin typeface="Calibri" panose="020F0502020204030204" pitchFamily="34" charset="0"/>
                <a:cs typeface="Calibri" panose="020F0502020204030204" pitchFamily="34" charset="0"/>
              </a:rPr>
              <a:t>/A/RES/70/1</a:t>
            </a:r>
          </a:p>
          <a:p>
            <a:pPr marL="18415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UNESCO. (2017). Kazan Action Plan. https://</a:t>
            </a:r>
            <a:r>
              <a:rPr lang="en-GB" sz="1150" noProof="0" dirty="0" err="1">
                <a:latin typeface="Calibri" panose="020F0502020204030204" pitchFamily="34" charset="0"/>
                <a:cs typeface="Calibri" panose="020F0502020204030204" pitchFamily="34" charset="0"/>
              </a:rPr>
              <a:t>en.unesco.org</a:t>
            </a:r>
            <a:r>
              <a:rPr lang="en-GB" sz="1150" noProof="0" dirty="0">
                <a:latin typeface="Calibri" panose="020F0502020204030204" pitchFamily="34" charset="0"/>
                <a:cs typeface="Calibri" panose="020F0502020204030204" pitchFamily="34" charset="0"/>
              </a:rPr>
              <a:t>/mineps6/</a:t>
            </a:r>
            <a:r>
              <a:rPr lang="en-GB" sz="1150" noProof="0" dirty="0" err="1">
                <a:latin typeface="Calibri" panose="020F0502020204030204" pitchFamily="34" charset="0"/>
                <a:cs typeface="Calibri" panose="020F0502020204030204" pitchFamily="34" charset="0"/>
              </a:rPr>
              <a:t>kazan</a:t>
            </a:r>
            <a:r>
              <a:rPr lang="en-GB" sz="1150" noProof="0" dirty="0">
                <a:latin typeface="Calibri" panose="020F0502020204030204" pitchFamily="34" charset="0"/>
                <a:cs typeface="Calibri" panose="020F0502020204030204" pitchFamily="34" charset="0"/>
              </a:rPr>
              <a:t>-action-</a:t>
            </a:r>
            <a:r>
              <a:rPr lang="en-GB" sz="1150" noProof="0" dirty="0" err="1">
                <a:latin typeface="Calibri" panose="020F0502020204030204" pitchFamily="34" charset="0"/>
                <a:cs typeface="Calibri" panose="020F0502020204030204" pitchFamily="34" charset="0"/>
              </a:rPr>
              <a:t>planUnited</a:t>
            </a:r>
            <a:r>
              <a:rPr lang="en-GB" sz="1150" noProof="0" dirty="0">
                <a:latin typeface="Calibri" panose="020F0502020204030204" pitchFamily="34" charset="0"/>
                <a:cs typeface="Calibri" panose="020F0502020204030204" pitchFamily="34" charset="0"/>
              </a:rPr>
              <a:t> Nations</a:t>
            </a:r>
          </a:p>
          <a:p>
            <a:pPr marL="184150" indent="-171450" algn="l">
              <a:lnSpc>
                <a:spcPts val="1280"/>
              </a:lnSpc>
              <a:spcBef>
                <a:spcPts val="300"/>
              </a:spcBef>
              <a:buClr>
                <a:srgbClr val="B3A5C0"/>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Economic and Social Council. (2019). Progress towards the Sustainable Development Goals: Report of the Secretary-General, E/2019/68 (8 May 2019). </a:t>
            </a:r>
            <a:r>
              <a:rPr lang="en-GB" sz="1150" noProof="0" dirty="0">
                <a:solidFill>
                  <a:srgbClr val="B3A5C0"/>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http://undocs.org/en/E/2019/68</a:t>
            </a:r>
            <a:endParaRPr lang="en-GB" sz="1150" noProof="0" dirty="0">
              <a:solidFill>
                <a:srgbClr val="B3A5C0"/>
              </a:solidFill>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B3A5C0"/>
              </a:buClr>
              <a:buSzPct val="100000"/>
              <a:buFont typeface="Arial" panose="020B0604020202020204" pitchFamily="34" charset="0"/>
              <a:buChar char="•"/>
            </a:pPr>
            <a:endParaRPr lang="en-GB" sz="1150" noProof="0" dirty="0">
              <a:solidFill>
                <a:srgbClr val="B3A5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a:p>
            <a:pPr algn="l">
              <a:lnSpc>
                <a:spcPct val="107000"/>
              </a:lnSpc>
              <a:spcAft>
                <a:spcPts val="600"/>
              </a:spcAft>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General Assembly. (2015). Transforming our world: The 2030 Agenda for Sustainable Development (A/RES/70/1). United Nations. </a:t>
            </a:r>
            <a:r>
              <a:rPr lang="en-IE" sz="1150" noProof="0" dirty="0" err="1">
                <a:latin typeface="Calibri" panose="020F0502020204030204" pitchFamily="34" charset="0"/>
                <a:cs typeface="Calibri" panose="020F0502020204030204" pitchFamily="34" charset="0"/>
              </a:rPr>
              <a:t>undocs.org</a:t>
            </a:r>
            <a:r>
              <a:rPr lang="en-IE" sz="1150" noProof="0" dirty="0">
                <a:latin typeface="Calibri" panose="020F0502020204030204" pitchFamily="34" charset="0"/>
                <a:cs typeface="Calibri" panose="020F0502020204030204" pitchFamily="34" charset="0"/>
              </a:rPr>
              <a:t>/</a:t>
            </a:r>
            <a:r>
              <a:rPr lang="en-IE" sz="1150" noProof="0" dirty="0" err="1">
                <a:latin typeface="Calibri" panose="020F0502020204030204" pitchFamily="34" charset="0"/>
                <a:cs typeface="Calibri" panose="020F0502020204030204" pitchFamily="34" charset="0"/>
              </a:rPr>
              <a:t>en</a:t>
            </a:r>
            <a:r>
              <a:rPr lang="en-IE" sz="1150" noProof="0" dirty="0">
                <a:latin typeface="Calibri" panose="020F0502020204030204" pitchFamily="34" charset="0"/>
                <a:cs typeface="Calibri" panose="020F0502020204030204" pitchFamily="34" charset="0"/>
              </a:rPr>
              <a:t>/A/RES/70/1</a:t>
            </a:r>
          </a:p>
          <a:p>
            <a:pPr marL="18415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UNESCO. (2017). Kazan Action Plan. https://</a:t>
            </a:r>
            <a:r>
              <a:rPr lang="en-IE" sz="1150" noProof="0" dirty="0" err="1">
                <a:latin typeface="Calibri" panose="020F0502020204030204" pitchFamily="34" charset="0"/>
                <a:cs typeface="Calibri" panose="020F0502020204030204" pitchFamily="34" charset="0"/>
              </a:rPr>
              <a:t>en.unesco.org</a:t>
            </a:r>
            <a:r>
              <a:rPr lang="en-IE" sz="1150" noProof="0" dirty="0">
                <a:latin typeface="Calibri" panose="020F0502020204030204" pitchFamily="34" charset="0"/>
                <a:cs typeface="Calibri" panose="020F0502020204030204" pitchFamily="34" charset="0"/>
              </a:rPr>
              <a:t>/mineps6/</a:t>
            </a:r>
            <a:r>
              <a:rPr lang="en-IE" sz="1150" noProof="0" dirty="0" err="1">
                <a:latin typeface="Calibri" panose="020F0502020204030204" pitchFamily="34" charset="0"/>
                <a:cs typeface="Calibri" panose="020F0502020204030204" pitchFamily="34" charset="0"/>
              </a:rPr>
              <a:t>kazan</a:t>
            </a:r>
            <a:r>
              <a:rPr lang="en-IE" sz="1150" noProof="0" dirty="0">
                <a:latin typeface="Calibri" panose="020F0502020204030204" pitchFamily="34" charset="0"/>
                <a:cs typeface="Calibri" panose="020F0502020204030204" pitchFamily="34" charset="0"/>
              </a:rPr>
              <a:t>-action-</a:t>
            </a:r>
            <a:r>
              <a:rPr lang="en-IE" sz="1150" noProof="0" dirty="0" err="1">
                <a:latin typeface="Calibri" panose="020F0502020204030204" pitchFamily="34" charset="0"/>
                <a:cs typeface="Calibri" panose="020F0502020204030204" pitchFamily="34" charset="0"/>
              </a:rPr>
              <a:t>planUnited</a:t>
            </a:r>
            <a:r>
              <a:rPr lang="en-IE" sz="1150" noProof="0" dirty="0">
                <a:latin typeface="Calibri" panose="020F0502020204030204" pitchFamily="34" charset="0"/>
                <a:cs typeface="Calibri" panose="020F0502020204030204" pitchFamily="34" charset="0"/>
              </a:rPr>
              <a:t> Nations Economic and Social Council. (2019). Progress towards the Sustainable Development Goals: Report of the Secretary-General, E/2019/68 (8 May 2019). http://</a:t>
            </a:r>
            <a:r>
              <a:rPr lang="en-IE" sz="1150" noProof="0" dirty="0" err="1">
                <a:latin typeface="Calibri" panose="020F0502020204030204" pitchFamily="34" charset="0"/>
                <a:cs typeface="Calibri" panose="020F0502020204030204" pitchFamily="34" charset="0"/>
              </a:rPr>
              <a:t>undocs.org</a:t>
            </a:r>
            <a:r>
              <a:rPr lang="en-IE" sz="1150" noProof="0" dirty="0">
                <a:latin typeface="Calibri" panose="020F0502020204030204" pitchFamily="34" charset="0"/>
                <a:cs typeface="Calibri" panose="020F0502020204030204" pitchFamily="34" charset="0"/>
              </a:rPr>
              <a:t>/</a:t>
            </a:r>
            <a:r>
              <a:rPr lang="en-IE" sz="1150" noProof="0" dirty="0" err="1">
                <a:latin typeface="Calibri" panose="020F0502020204030204" pitchFamily="34" charset="0"/>
                <a:cs typeface="Calibri" panose="020F0502020204030204" pitchFamily="34" charset="0"/>
              </a:rPr>
              <a:t>en</a:t>
            </a:r>
            <a:r>
              <a:rPr lang="en-IE" sz="1150" noProof="0" dirty="0">
                <a:latin typeface="Calibri" panose="020F0502020204030204" pitchFamily="34" charset="0"/>
                <a:cs typeface="Calibri" panose="020F0502020204030204" pitchFamily="34" charset="0"/>
              </a:rPr>
              <a:t>/E/2019/68</a:t>
            </a:r>
          </a:p>
          <a:p>
            <a:pPr marL="184150" indent="-171450" algn="l">
              <a:lnSpc>
                <a:spcPts val="1280"/>
              </a:lnSpc>
              <a:buClr>
                <a:srgbClr val="B3A5C0"/>
              </a:buClr>
              <a:buSzPct val="100000"/>
              <a:buFont typeface="Arial" panose="020B0604020202020204" pitchFamily="34" charset="0"/>
              <a:buChar char="•"/>
            </a:pPr>
            <a:endParaRPr lang="en-GB" sz="1400" b="0" i="0" u="none" strike="noStrike" cap="none" noProof="0" dirty="0">
              <a:solidFill>
                <a:srgbClr val="1A3966"/>
              </a:solidFill>
              <a:latin typeface="Calibri"/>
              <a:ea typeface="Calibri"/>
              <a:cs typeface="Calibri"/>
              <a:sym typeface="Calibri"/>
            </a:endParaRPr>
          </a:p>
          <a:p>
            <a:pPr marL="184150" indent="-171450" algn="l">
              <a:lnSpc>
                <a:spcPts val="1280"/>
              </a:lnSpc>
              <a:buClr>
                <a:srgbClr val="3FC2E0"/>
              </a:buClr>
              <a:buSzPct val="100000"/>
              <a:buFont typeface="Arial" panose="020B0604020202020204" pitchFamily="34" charset="0"/>
              <a:buChar char="•"/>
            </a:pPr>
            <a:endParaRPr lang="en-GB" sz="1400" dirty="0">
              <a:solidFill>
                <a:srgbClr val="0070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31"/>
        <p:cNvGrpSpPr/>
        <p:nvPr/>
      </p:nvGrpSpPr>
      <p:grpSpPr>
        <a:xfrm>
          <a:off x="0" y="0"/>
          <a:ext cx="0" cy="0"/>
          <a:chOff x="0" y="0"/>
          <a:chExt cx="0" cy="0"/>
        </a:xfrm>
      </p:grpSpPr>
      <p:sp>
        <p:nvSpPr>
          <p:cNvPr id="2840" name="Google Shape;2840;p68"/>
          <p:cNvSpPr txBox="1"/>
          <p:nvPr/>
        </p:nvSpPr>
        <p:spPr>
          <a:xfrm>
            <a:off x="933112" y="1692473"/>
            <a:ext cx="5066133" cy="958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Other References: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9" name="Group 8">
            <a:extLst>
              <a:ext uri="{FF2B5EF4-FFF2-40B4-BE49-F238E27FC236}">
                <a16:creationId xmlns:a16="http://schemas.microsoft.com/office/drawing/2014/main" id="{011BB125-D074-7B9E-FF0A-8F6D160E33B0}"/>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5FE9C37F-FDF9-E742-C383-49349668D262}"/>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66C0E2C7-3F1A-E5CD-D699-915C8040DE1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B7A92076-B76C-583E-4AF0-525574CA8F2F}"/>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6AFEA6BA-FD5C-8DFD-BF0D-12FAE79A2C7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D6F8908C-8C17-3AF1-9DC8-2B191C772618}"/>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2647072D-8316-D0C8-3348-0D5E600E2DFA}"/>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cxnSp>
        <p:nvCxnSpPr>
          <p:cNvPr id="16" name="Straight Connector 15">
            <a:extLst>
              <a:ext uri="{FF2B5EF4-FFF2-40B4-BE49-F238E27FC236}">
                <a16:creationId xmlns:a16="http://schemas.microsoft.com/office/drawing/2014/main" id="{22038CD7-F2E7-5B2E-0FA2-39CBA9E242C6}"/>
              </a:ext>
            </a:extLst>
          </p:cNvPr>
          <p:cNvCxnSpPr>
            <a:cxnSpLocks/>
          </p:cNvCxnSpPr>
          <p:nvPr/>
        </p:nvCxnSpPr>
        <p:spPr>
          <a:xfrm>
            <a:off x="2302189" y="2651180"/>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124FA748-0B84-640A-256F-43F847E52645}"/>
              </a:ext>
            </a:extLst>
          </p:cNvPr>
          <p:cNvSpPr txBox="1">
            <a:spLocks/>
          </p:cNvSpPr>
          <p:nvPr/>
        </p:nvSpPr>
        <p:spPr>
          <a:xfrm>
            <a:off x="933112" y="2475574"/>
            <a:ext cx="6122241" cy="580640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buClr>
                <a:srgbClr val="CEBEDD"/>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lnSpc>
                <a:spcPts val="1280"/>
              </a:lnSpc>
              <a:buClr>
                <a:srgbClr val="CEBEDD"/>
              </a:buClr>
            </a:pPr>
            <a:endParaRPr lang="en-GB" sz="1600" noProof="0" dirty="0">
              <a:solidFill>
                <a:schemeClr val="bg1"/>
              </a:solidFill>
              <a:highlight>
                <a:srgbClr val="0E6E61"/>
              </a:highlight>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Buse, K., &amp; Hawkes, S. (2015). Health in the sustainable development goals: Ready for a paradigm shift? Globalization and Health, 11, 13. </a:t>
            </a:r>
            <a:r>
              <a:rPr lang="en-IE" sz="1150" noProof="0" dirty="0" err="1">
                <a:latin typeface="Calibri" panose="020F0502020204030204" pitchFamily="34" charset="0"/>
                <a:cs typeface="Calibri" panose="020F0502020204030204" pitchFamily="34" charset="0"/>
              </a:rPr>
              <a:t>doi</a:t>
            </a:r>
            <a:r>
              <a:rPr lang="en-IE" sz="1150" noProof="0" dirty="0">
                <a:latin typeface="Calibri" panose="020F0502020204030204" pitchFamily="34" charset="0"/>
                <a:cs typeface="Calibri" panose="020F0502020204030204" pitchFamily="34" charset="0"/>
              </a:rPr>
              <a:t>: 10.1186/s12992-015-0098-8 </a:t>
            </a:r>
            <a:r>
              <a:rPr lang="en-IE" sz="1150" noProof="0" dirty="0">
                <a:solidFill>
                  <a:srgbClr val="B3A5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https://globalizationandhealth.biomedcentral.com/articles/10.1186/s12992-015-0098-8</a:t>
            </a:r>
            <a:endParaRPr lang="en-IE"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Davis, A., Matthews, Z., Szabo, S., &amp; </a:t>
            </a:r>
            <a:r>
              <a:rPr lang="en-IE" sz="1150" noProof="0" dirty="0" err="1">
                <a:latin typeface="Calibri" panose="020F0502020204030204" pitchFamily="34" charset="0"/>
                <a:cs typeface="Calibri" panose="020F0502020204030204" pitchFamily="34" charset="0"/>
              </a:rPr>
              <a:t>Fogstad</a:t>
            </a:r>
            <a:r>
              <a:rPr lang="en-IE" sz="1150" noProof="0" dirty="0">
                <a:latin typeface="Calibri" panose="020F0502020204030204" pitchFamily="34" charset="0"/>
                <a:cs typeface="Calibri" panose="020F0502020204030204" pitchFamily="34" charset="0"/>
              </a:rPr>
              <a:t>, H. (2015). Measuring the SDGs: A two-track solution. The Lancet, 386(9990), 221–222. </a:t>
            </a:r>
            <a:r>
              <a:rPr lang="en-IE" sz="1150" noProof="0" dirty="0" err="1">
                <a:latin typeface="Calibri" panose="020F0502020204030204" pitchFamily="34" charset="0"/>
                <a:cs typeface="Calibri" panose="020F0502020204030204" pitchFamily="34" charset="0"/>
              </a:rPr>
              <a:t>doi</a:t>
            </a:r>
            <a:r>
              <a:rPr lang="en-IE" sz="1150" noProof="0" dirty="0">
                <a:latin typeface="Calibri" panose="020F0502020204030204" pitchFamily="34" charset="0"/>
                <a:cs typeface="Calibri" panose="020F0502020204030204" pitchFamily="34" charset="0"/>
              </a:rPr>
              <a:t>: 10.1016/S0140-6736(15)61081-9 </a:t>
            </a:r>
            <a:r>
              <a:rPr lang="en-IE" sz="1150" noProof="0" dirty="0">
                <a:solidFill>
                  <a:srgbClr val="B3A5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https://www.researchgate.net/publication/280157311_Measuring_the_SDGs_A_two-track_solution</a:t>
            </a:r>
            <a:endParaRPr lang="en-IE"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General Assembly. (2015). Transforming our world: the 2030 Agenda for Sustainable Development (A/RES/70/1). United Nations. </a:t>
            </a:r>
            <a:r>
              <a:rPr lang="en-IE" sz="1150" noProof="0" dirty="0" err="1">
                <a:latin typeface="Calibri" panose="020F0502020204030204" pitchFamily="34" charset="0"/>
                <a:cs typeface="Calibri" panose="020F0502020204030204" pitchFamily="34" charset="0"/>
              </a:rPr>
              <a:t>undocs.org</a:t>
            </a:r>
            <a:r>
              <a:rPr lang="en-IE" sz="1150" noProof="0" dirty="0">
                <a:latin typeface="Calibri" panose="020F0502020204030204" pitchFamily="34" charset="0"/>
                <a:cs typeface="Calibri" panose="020F0502020204030204" pitchFamily="34" charset="0"/>
              </a:rPr>
              <a:t>/</a:t>
            </a:r>
            <a:r>
              <a:rPr lang="en-IE" sz="1150" noProof="0" dirty="0" err="1">
                <a:latin typeface="Calibri" panose="020F0502020204030204" pitchFamily="34" charset="0"/>
                <a:cs typeface="Calibri" panose="020F0502020204030204" pitchFamily="34" charset="0"/>
              </a:rPr>
              <a:t>en</a:t>
            </a:r>
            <a:r>
              <a:rPr lang="en-IE" sz="1150" noProof="0" dirty="0">
                <a:latin typeface="Calibri" panose="020F0502020204030204" pitchFamily="34" charset="0"/>
                <a:cs typeface="Calibri" panose="020F0502020204030204" pitchFamily="34" charset="0"/>
              </a:rPr>
              <a:t>/A/RES/70/1chrome-extension://</a:t>
            </a:r>
            <a:r>
              <a:rPr lang="en-IE" sz="1150" noProof="0" dirty="0" err="1">
                <a:latin typeface="Calibri" panose="020F0502020204030204" pitchFamily="34" charset="0"/>
                <a:cs typeface="Calibri" panose="020F0502020204030204" pitchFamily="34" charset="0"/>
              </a:rPr>
              <a:t>efaidnbmnnnibpcajpcglclefindmkaj</a:t>
            </a:r>
            <a:r>
              <a:rPr lang="en-IE" sz="1150" noProof="0" dirty="0">
                <a:latin typeface="Calibri" panose="020F0502020204030204" pitchFamily="34" charset="0"/>
                <a:cs typeface="Calibri" panose="020F0502020204030204" pitchFamily="34" charset="0"/>
              </a:rPr>
              <a:t>/. </a:t>
            </a:r>
            <a:r>
              <a:rPr lang="en-IE" sz="1150" noProof="0" dirty="0">
                <a:solidFill>
                  <a:srgbClr val="B3A5C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https://www.un.org/en/development/desa/population/migration/generalassembly/docs/globalcompact/A_RES_70_1_E.pdf</a:t>
            </a:r>
            <a:endParaRPr lang="en-IE"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err="1">
                <a:latin typeface="Calibri" panose="020F0502020204030204" pitchFamily="34" charset="0"/>
                <a:cs typeface="Calibri" panose="020F0502020204030204" pitchFamily="34" charset="0"/>
              </a:rPr>
              <a:t>Matjasko</a:t>
            </a:r>
            <a:r>
              <a:rPr lang="en-IE" sz="1150" noProof="0" dirty="0">
                <a:latin typeface="Calibri" panose="020F0502020204030204" pitchFamily="34" charset="0"/>
                <a:cs typeface="Calibri" panose="020F0502020204030204" pitchFamily="34" charset="0"/>
              </a:rPr>
              <a:t>, J. L., Cawley, J. H., Baker-Goering, M. M., &amp; Yokum, D. V. (2016). Applying </a:t>
            </a:r>
            <a:r>
              <a:rPr lang="en-IE" sz="1150" noProof="0" dirty="0" err="1">
                <a:latin typeface="Calibri" panose="020F0502020204030204" pitchFamily="34" charset="0"/>
                <a:cs typeface="Calibri" panose="020F0502020204030204" pitchFamily="34" charset="0"/>
              </a:rPr>
              <a:t>behavioral</a:t>
            </a:r>
            <a:r>
              <a:rPr lang="en-IE" sz="1150" noProof="0" dirty="0">
                <a:latin typeface="Calibri" panose="020F0502020204030204" pitchFamily="34" charset="0"/>
                <a:cs typeface="Calibri" panose="020F0502020204030204" pitchFamily="34" charset="0"/>
              </a:rPr>
              <a:t> economics to public health policy: Illustrative examples and promising directions. American Journal of Preventive Medicine, 50(5), S13–S19. </a:t>
            </a:r>
            <a:r>
              <a:rPr lang="en-IE" sz="1150" noProof="0" dirty="0" err="1">
                <a:latin typeface="Calibri" panose="020F0502020204030204" pitchFamily="34" charset="0"/>
                <a:cs typeface="Calibri" panose="020F0502020204030204" pitchFamily="34" charset="0"/>
              </a:rPr>
              <a:t>doi</a:t>
            </a:r>
            <a:r>
              <a:rPr lang="en-IE" sz="1150" noProof="0" dirty="0">
                <a:latin typeface="Calibri" panose="020F0502020204030204" pitchFamily="34" charset="0"/>
                <a:cs typeface="Calibri" panose="020F0502020204030204" pitchFamily="34" charset="0"/>
              </a:rPr>
              <a:t>: 10.1016/j.amepre.2016.02.007 </a:t>
            </a:r>
            <a:r>
              <a:rPr lang="en-IE" sz="1150" noProof="0" dirty="0">
                <a:solidFill>
                  <a:srgbClr val="B3A5C0"/>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https://pubmed.ncbi.nlm.nih.gov/27102853/</a:t>
            </a:r>
            <a:endParaRPr lang="en-IE"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Maurice, J. (2016). Measuring progress towards the SDGs—a new vital science. The Lancet, 388(10053), 1455–1458. </a:t>
            </a:r>
            <a:r>
              <a:rPr lang="en-IE" sz="1150" noProof="0" dirty="0" err="1">
                <a:latin typeface="Calibri" panose="020F0502020204030204" pitchFamily="34" charset="0"/>
                <a:cs typeface="Calibri" panose="020F0502020204030204" pitchFamily="34" charset="0"/>
              </a:rPr>
              <a:t>doi</a:t>
            </a:r>
            <a:r>
              <a:rPr lang="en-IE" sz="1150" noProof="0" dirty="0">
                <a:latin typeface="Calibri" panose="020F0502020204030204" pitchFamily="34" charset="0"/>
                <a:cs typeface="Calibri" panose="020F0502020204030204" pitchFamily="34" charset="0"/>
              </a:rPr>
              <a:t>: 10.1016/S0140-6736(16)31791-3 </a:t>
            </a:r>
            <a:r>
              <a:rPr lang="en-IE" sz="1150" noProof="0" dirty="0">
                <a:solidFill>
                  <a:srgbClr val="B3A5C0"/>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https://www.thelancet.com/journals/lancet/article/PIIS0140-6736(16)31791-3/fulltext</a:t>
            </a:r>
            <a:endParaRPr lang="en-IE" sz="115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Pazvakavambwa, A., &amp; Steyn, G. (2014). Implementing results-based management in the public sector of developing countries: What should be considered? Mediterranean Journal of Social Sciences, 5(20), 245–257. </a:t>
            </a:r>
            <a:r>
              <a:rPr lang="en-IE" sz="1150" noProof="0" dirty="0" err="1">
                <a:latin typeface="Calibri" panose="020F0502020204030204" pitchFamily="34" charset="0"/>
                <a:cs typeface="Calibri" panose="020F0502020204030204" pitchFamily="34" charset="0"/>
              </a:rPr>
              <a:t>doi</a:t>
            </a:r>
            <a:r>
              <a:rPr lang="en-IE" sz="1150" noProof="0" dirty="0">
                <a:latin typeface="Calibri" panose="020F0502020204030204" pitchFamily="34" charset="0"/>
                <a:cs typeface="Calibri" panose="020F0502020204030204" pitchFamily="34" charset="0"/>
              </a:rPr>
              <a:t>: 10.5901/mjss.2014.v5n20p245 </a:t>
            </a:r>
            <a:r>
              <a:rPr lang="en-IE" sz="1150" noProof="0" dirty="0">
                <a:solidFill>
                  <a:srgbClr val="B3A5C0"/>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https://www.researchgate.net/publication/269954513_Implementing_Results-Based_Management_in_the_Public_Sector_of_Developing_Countries_What_Should_be_Considered</a:t>
            </a:r>
            <a:endParaRPr lang="en-IE" sz="1150" noProof="0" dirty="0">
              <a:solidFill>
                <a:srgbClr val="B3A5C0"/>
              </a:solidFill>
              <a:latin typeface="Calibri" panose="020F0502020204030204" pitchFamily="34" charset="0"/>
              <a:cs typeface="Calibri" panose="020F0502020204030204" pitchFamily="34" charset="0"/>
            </a:endParaRPr>
          </a:p>
          <a:p>
            <a:pPr marL="184150" lvl="0" indent="-171450" algn="l">
              <a:lnSpc>
                <a:spcPts val="1280"/>
              </a:lnSpc>
              <a:spcBef>
                <a:spcPts val="300"/>
              </a:spcBef>
              <a:buClr>
                <a:srgbClr val="B3A5C0"/>
              </a:buClr>
              <a:buSzPct val="100000"/>
              <a:buFont typeface="Arial" panose="020B0604020202020204" pitchFamily="34" charset="0"/>
              <a:buChar char="•"/>
            </a:pPr>
            <a:r>
              <a:rPr lang="en-IE" sz="1150" noProof="0" dirty="0">
                <a:latin typeface="Calibri" panose="020F0502020204030204" pitchFamily="34" charset="0"/>
                <a:cs typeface="Calibri" panose="020F0502020204030204" pitchFamily="34" charset="0"/>
              </a:rPr>
              <a:t>UNESCO. (2017). Kazan Action Plan. </a:t>
            </a:r>
            <a:r>
              <a:rPr lang="en-IE" sz="1150" noProof="0" dirty="0">
                <a:solidFill>
                  <a:srgbClr val="B3A5C0"/>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https://en.unesco.org/mineps6/kazan-action-pla</a:t>
            </a:r>
            <a:r>
              <a:rPr lang="en-IE" sz="1150" noProof="0" dirty="0">
                <a:solidFill>
                  <a:srgbClr val="B3A5C0"/>
                </a:solidFill>
                <a:latin typeface="Calibri" panose="020F0502020204030204" pitchFamily="34" charset="0"/>
                <a:cs typeface="Calibri" panose="020F0502020204030204" pitchFamily="34" charset="0"/>
              </a:rPr>
              <a:t>n</a:t>
            </a:r>
          </a:p>
          <a:p>
            <a:pPr marL="184150" lvl="0" indent="-171450" algn="l">
              <a:lnSpc>
                <a:spcPts val="1280"/>
              </a:lnSpc>
              <a:buClr>
                <a:srgbClr val="B3A5C0"/>
              </a:buClr>
              <a:buSzPct val="100000"/>
              <a:buFont typeface="Arial" panose="020B0604020202020204" pitchFamily="34" charset="0"/>
              <a:buChar char="•"/>
            </a:pPr>
            <a:endParaRPr lang="en-IE" sz="1150" noProof="0" dirty="0">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IE" sz="1150" noProof="0" dirty="0">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IE" sz="1150" noProof="0" dirty="0">
              <a:latin typeface="Calibri" panose="020F0502020204030204" pitchFamily="34" charset="0"/>
              <a:cs typeface="Calibri" panose="020F0502020204030204" pitchFamily="34" charset="0"/>
            </a:endParaRPr>
          </a:p>
          <a:p>
            <a:pPr marL="184150" lvl="0" indent="-171450" algn="l">
              <a:lnSpc>
                <a:spcPts val="1280"/>
              </a:lnSpc>
              <a:buClr>
                <a:srgbClr val="B3A5C0"/>
              </a:buClr>
              <a:buSzPct val="100000"/>
              <a:buFont typeface="Arial" panose="020B0604020202020204" pitchFamily="34" charset="0"/>
              <a:buChar char="•"/>
            </a:pPr>
            <a:endParaRPr lang="en-GB" sz="1400" dirty="0">
              <a:solidFill>
                <a:srgbClr val="0070C0"/>
              </a:solidFill>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CEBEDD"/>
              </a:buClr>
              <a:buFont typeface="Arial" panose="020B0604020202020204" pitchFamily="34" charset="0"/>
              <a:buChar char="•"/>
            </a:pPr>
            <a:endParaRPr lang="en-GB" sz="115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62"/>
        <p:cNvGrpSpPr/>
        <p:nvPr/>
      </p:nvGrpSpPr>
      <p:grpSpPr>
        <a:xfrm>
          <a:off x="0" y="0"/>
          <a:ext cx="0" cy="0"/>
          <a:chOff x="0" y="0"/>
          <a:chExt cx="0" cy="0"/>
        </a:xfrm>
      </p:grpSpPr>
      <p:sp>
        <p:nvSpPr>
          <p:cNvPr id="2864" name="Google Shape;2864;p71"/>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a:ea typeface="Calibri"/>
              <a:cs typeface="Calibri"/>
              <a:sym typeface="Calibri"/>
            </a:endParaRPr>
          </a:p>
        </p:txBody>
      </p:sp>
      <p:grpSp>
        <p:nvGrpSpPr>
          <p:cNvPr id="9" name="Group 8">
            <a:extLst>
              <a:ext uri="{FF2B5EF4-FFF2-40B4-BE49-F238E27FC236}">
                <a16:creationId xmlns:a16="http://schemas.microsoft.com/office/drawing/2014/main" id="{266E87C6-5B8B-5140-6693-DE223E385478}"/>
              </a:ext>
            </a:extLst>
          </p:cNvPr>
          <p:cNvGrpSpPr/>
          <p:nvPr/>
        </p:nvGrpSpPr>
        <p:grpSpPr>
          <a:xfrm>
            <a:off x="591766" y="4588"/>
            <a:ext cx="7206111" cy="1687885"/>
            <a:chOff x="632678" y="4589"/>
            <a:chExt cx="7206111" cy="1687885"/>
          </a:xfrm>
        </p:grpSpPr>
        <p:grpSp>
          <p:nvGrpSpPr>
            <p:cNvPr id="10" name="Group 9">
              <a:extLst>
                <a:ext uri="{FF2B5EF4-FFF2-40B4-BE49-F238E27FC236}">
                  <a16:creationId xmlns:a16="http://schemas.microsoft.com/office/drawing/2014/main" id="{C68CBA23-755F-5ACE-A263-A24FD458598C}"/>
                </a:ext>
              </a:extLst>
            </p:cNvPr>
            <p:cNvGrpSpPr/>
            <p:nvPr/>
          </p:nvGrpSpPr>
          <p:grpSpPr>
            <a:xfrm>
              <a:off x="879243" y="4589"/>
              <a:ext cx="6959546" cy="1670099"/>
              <a:chOff x="1505149" y="-412626"/>
              <a:chExt cx="7631626" cy="1831381"/>
            </a:xfrm>
          </p:grpSpPr>
          <p:sp>
            <p:nvSpPr>
              <p:cNvPr id="14" name="Rectangle 107">
                <a:extLst>
                  <a:ext uri="{FF2B5EF4-FFF2-40B4-BE49-F238E27FC236}">
                    <a16:creationId xmlns:a16="http://schemas.microsoft.com/office/drawing/2014/main" id="{79B55254-E053-4BA1-74A6-03CAB5E2DA3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5" name="Text Placeholder 1">
                <a:extLst>
                  <a:ext uri="{FF2B5EF4-FFF2-40B4-BE49-F238E27FC236}">
                    <a16:creationId xmlns:a16="http://schemas.microsoft.com/office/drawing/2014/main" id="{C362A7F5-E08B-BD66-4538-9BC4F95C6EF1}"/>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1" name="Text Placeholder 32">
              <a:extLst>
                <a:ext uri="{FF2B5EF4-FFF2-40B4-BE49-F238E27FC236}">
                  <a16:creationId xmlns:a16="http://schemas.microsoft.com/office/drawing/2014/main" id="{D097B1F4-6E13-C038-8FAE-AEF328C03EC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C4C8915D-AD14-2FA4-ADE0-AC2B1B7013B0}"/>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5CDAF00F-A183-776E-AAF8-DCB2F4B3F7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16" name="Text Placeholder 4">
            <a:extLst>
              <a:ext uri="{FF2B5EF4-FFF2-40B4-BE49-F238E27FC236}">
                <a16:creationId xmlns:a16="http://schemas.microsoft.com/office/drawing/2014/main" id="{BC18D7D9-1A63-D199-0B66-30B042899EC9}"/>
              </a:ext>
            </a:extLst>
          </p:cNvPr>
          <p:cNvSpPr txBox="1">
            <a:spLocks/>
          </p:cNvSpPr>
          <p:nvPr/>
        </p:nvSpPr>
        <p:spPr>
          <a:xfrm>
            <a:off x="879243" y="1579875"/>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635D0D7E-2DD4-5438-6D28-F81E5093D28E}"/>
              </a:ext>
            </a:extLst>
          </p:cNvPr>
          <p:cNvCxnSpPr>
            <a:cxnSpLocks/>
          </p:cNvCxnSpPr>
          <p:nvPr/>
        </p:nvCxnSpPr>
        <p:spPr>
          <a:xfrm>
            <a:off x="2302189" y="2414280"/>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18" name="Text Placeholder 6">
            <a:extLst>
              <a:ext uri="{FF2B5EF4-FFF2-40B4-BE49-F238E27FC236}">
                <a16:creationId xmlns:a16="http://schemas.microsoft.com/office/drawing/2014/main" id="{0629A391-E296-97C1-85F1-8448EA3B10B4}"/>
              </a:ext>
            </a:extLst>
          </p:cNvPr>
          <p:cNvSpPr txBox="1">
            <a:spLocks/>
          </p:cNvSpPr>
          <p:nvPr/>
        </p:nvSpPr>
        <p:spPr>
          <a:xfrm>
            <a:off x="879243" y="2306359"/>
            <a:ext cx="6202277" cy="834704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7188" indent="-349250" algn="l">
              <a:lnSpc>
                <a:spcPts val="1280"/>
              </a:lnSpc>
              <a:buClr>
                <a:srgbClr val="3FC2E0"/>
              </a:buClr>
              <a:buSzPct val="140000"/>
              <a:tabLst>
                <a:tab pos="347663"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357188" indent="-349250" algn="l">
              <a:lnSpc>
                <a:spcPts val="1280"/>
              </a:lnSpc>
              <a:buClr>
                <a:srgbClr val="3FC2E0"/>
              </a:buClr>
              <a:buSzPct val="140000"/>
              <a:tabLst>
                <a:tab pos="347663"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580"/>
              </a:lnSpc>
              <a:buClr>
                <a:srgbClr val="3FC2E0"/>
              </a:buClr>
              <a:buSzPct val="140000"/>
              <a:tabLst>
                <a:tab pos="347663" algn="l"/>
              </a:tabLst>
            </a:pPr>
            <a:endParaRPr lang="en-GB" sz="1600" b="1" dirty="0">
              <a:solidFill>
                <a:srgbClr val="B3A5C0"/>
              </a:solidFill>
              <a:latin typeface="Calibri" panose="020F0502020204030204" pitchFamily="34" charset="0"/>
              <a:ea typeface="Calibri" panose="020F0502020204030204" pitchFamily="34" charset="0"/>
              <a:cs typeface="Calibri" panose="020F0502020204030204" pitchFamily="34" charset="0"/>
            </a:endParaRPr>
          </a:p>
          <a:p>
            <a:pPr marL="357188" lvl="0" indent="-349250" algn="l">
              <a:lnSpc>
                <a:spcPts val="1580"/>
              </a:lnSpc>
              <a:buClr>
                <a:srgbClr val="B3A5C0"/>
              </a:buClr>
              <a:buSzPct val="140000"/>
              <a:buFont typeface="+mj-lt"/>
              <a:buAutoNum type="arabicPeriod"/>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Why was the European Urban Agenda created?                             (Choose the correct answer)</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Because it is more practical to work with an agenda.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Because it is the responsibility of the governments and they decided so.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respond in a coordinated manner to the difficulties that arise in European cities. (yes)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address the problem of population growth and many of the problems that go with it. (yes)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address the protests of a group of people who feel affected.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improve the economies of countries and make more profits.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For tourism to develop in cities.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make cities more resilient and fairer. (forks)</a:t>
            </a:r>
          </a:p>
          <a:p>
            <a:pPr marL="7938" lvl="0" algn="l">
              <a:lnSpc>
                <a:spcPts val="1560"/>
              </a:lnSpc>
              <a:spcBef>
                <a:spcPts val="600"/>
              </a:spcBef>
              <a:buClr>
                <a:srgbClr val="B3A5C0"/>
              </a:buClr>
              <a:buSzPct val="160000"/>
              <a:tabLst>
                <a:tab pos="347663" algn="l"/>
              </a:tabLst>
            </a:pPr>
            <a:endParaRPr lang="en-IE" sz="1300" b="1" i="1" kern="100" dirty="0">
              <a:latin typeface="Calibri" panose="020F0502020204030204" pitchFamily="34" charset="0"/>
              <a:ea typeface="Calibri" panose="020F0502020204030204" pitchFamily="34" charset="0"/>
              <a:cs typeface="Calibri" panose="020F0502020204030204" pitchFamily="34" charset="0"/>
            </a:endParaRPr>
          </a:p>
          <a:p>
            <a:pPr marL="350838" indent="-342900" algn="l">
              <a:lnSpc>
                <a:spcPts val="1560"/>
              </a:lnSpc>
              <a:spcBef>
                <a:spcPts val="600"/>
              </a:spcBef>
              <a:buClr>
                <a:srgbClr val="B3A5C0"/>
              </a:buClr>
              <a:buSzPct val="140000"/>
              <a:buFont typeface="+mj-lt"/>
              <a:buAutoNum type="arabicPeriod" startAt="2"/>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Order the phases of the European Urban Agenda from 1st to 4th</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Evaluation of results. (4)</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Identification of actions. (3)</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Diagnosis. (1)</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Creation of working groups (2)</a:t>
            </a:r>
          </a:p>
          <a:p>
            <a:pPr marL="293688"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lnSpc>
                <a:spcPts val="1560"/>
              </a:lnSpc>
              <a:spcBef>
                <a:spcPts val="600"/>
              </a:spcBef>
              <a:buClr>
                <a:srgbClr val="B3A5C0"/>
              </a:buClr>
              <a:buSzPct val="140000"/>
              <a:buFont typeface="+mj-lt"/>
              <a:buAutoNum type="arabicPeriod" startAt="3"/>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Select the main and most important benefits that the urban agenda can provide? Select the ones you consider most important.</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Working from an integrated and participatory approach. (forks)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Make cities more beautiful.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Contribute to the 2023 Agenda and the SDGs. (forks)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It serves as a model of participatory governance. (forks)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Making cities friendlier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Help create a better, more just world. (forks)</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Attracting the economy to cities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Being able to park more comfortably in the city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To win awards for the city and achieve international prestige.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Fight for sustainable cities. (forks)</a:t>
            </a:r>
          </a:p>
          <a:p>
            <a:pPr marL="63500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7188" lvl="0" indent="-349250" algn="l">
              <a:lnSpc>
                <a:spcPts val="1560"/>
              </a:lnSpc>
              <a:buClr>
                <a:srgbClr val="3FC2E0"/>
              </a:buClr>
              <a:buSzPct val="140000"/>
              <a:buFont typeface="Arial"/>
              <a:buAutoNum type="arabicPeriod"/>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79"/>
        <p:cNvGrpSpPr/>
        <p:nvPr/>
      </p:nvGrpSpPr>
      <p:grpSpPr>
        <a:xfrm>
          <a:off x="0" y="0"/>
          <a:ext cx="0" cy="0"/>
          <a:chOff x="0" y="0"/>
          <a:chExt cx="0" cy="0"/>
        </a:xfrm>
      </p:grpSpPr>
      <p:sp>
        <p:nvSpPr>
          <p:cNvPr id="16" name="Google Shape;2864;p71">
            <a:extLst>
              <a:ext uri="{FF2B5EF4-FFF2-40B4-BE49-F238E27FC236}">
                <a16:creationId xmlns:a16="http://schemas.microsoft.com/office/drawing/2014/main" id="{D45C68EC-0E71-4256-5AEE-950DA67B03C4}"/>
              </a:ext>
            </a:extLst>
          </p:cNvPr>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a:ea typeface="Calibri"/>
              <a:cs typeface="Calibri"/>
              <a:sym typeface="Calibri"/>
            </a:endParaRPr>
          </a:p>
        </p:txBody>
      </p:sp>
      <p:grpSp>
        <p:nvGrpSpPr>
          <p:cNvPr id="17" name="Group 16">
            <a:extLst>
              <a:ext uri="{FF2B5EF4-FFF2-40B4-BE49-F238E27FC236}">
                <a16:creationId xmlns:a16="http://schemas.microsoft.com/office/drawing/2014/main" id="{7D6CAFBA-A946-F610-7349-A118DC1BD408}"/>
              </a:ext>
            </a:extLst>
          </p:cNvPr>
          <p:cNvGrpSpPr/>
          <p:nvPr/>
        </p:nvGrpSpPr>
        <p:grpSpPr>
          <a:xfrm>
            <a:off x="591766" y="4588"/>
            <a:ext cx="7206111" cy="1687885"/>
            <a:chOff x="632678" y="4589"/>
            <a:chExt cx="7206111" cy="1687885"/>
          </a:xfrm>
        </p:grpSpPr>
        <p:grpSp>
          <p:nvGrpSpPr>
            <p:cNvPr id="18" name="Group 17">
              <a:extLst>
                <a:ext uri="{FF2B5EF4-FFF2-40B4-BE49-F238E27FC236}">
                  <a16:creationId xmlns:a16="http://schemas.microsoft.com/office/drawing/2014/main" id="{6BC71C91-15A0-0A90-59EA-638E318367ED}"/>
                </a:ext>
              </a:extLst>
            </p:cNvPr>
            <p:cNvGrpSpPr/>
            <p:nvPr/>
          </p:nvGrpSpPr>
          <p:grpSpPr>
            <a:xfrm>
              <a:off x="879243" y="4589"/>
              <a:ext cx="6959546" cy="1670099"/>
              <a:chOff x="1505149" y="-412626"/>
              <a:chExt cx="7631626" cy="1831381"/>
            </a:xfrm>
          </p:grpSpPr>
          <p:sp>
            <p:nvSpPr>
              <p:cNvPr id="22" name="Rectangle 107">
                <a:extLst>
                  <a:ext uri="{FF2B5EF4-FFF2-40B4-BE49-F238E27FC236}">
                    <a16:creationId xmlns:a16="http://schemas.microsoft.com/office/drawing/2014/main" id="{66D7E3B1-F585-BAD9-1AAF-C6A1CAE71F70}"/>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23" name="Text Placeholder 1">
                <a:extLst>
                  <a:ext uri="{FF2B5EF4-FFF2-40B4-BE49-F238E27FC236}">
                    <a16:creationId xmlns:a16="http://schemas.microsoft.com/office/drawing/2014/main" id="{2C6213E0-837C-9C13-055D-133BE6486B3C}"/>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9" name="Text Placeholder 32">
              <a:extLst>
                <a:ext uri="{FF2B5EF4-FFF2-40B4-BE49-F238E27FC236}">
                  <a16:creationId xmlns:a16="http://schemas.microsoft.com/office/drawing/2014/main" id="{79F8A117-1DB2-720B-91BA-3B6EA8DD07B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20" name="Straight Connector 19">
              <a:extLst>
                <a:ext uri="{FF2B5EF4-FFF2-40B4-BE49-F238E27FC236}">
                  <a16:creationId xmlns:a16="http://schemas.microsoft.com/office/drawing/2014/main" id="{0C8DDD8C-BFF8-492F-9FA9-65E5B96D0A02}"/>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21" name="Text Placeholder 32">
              <a:extLst>
                <a:ext uri="{FF2B5EF4-FFF2-40B4-BE49-F238E27FC236}">
                  <a16:creationId xmlns:a16="http://schemas.microsoft.com/office/drawing/2014/main" id="{DB03DE19-E408-5892-16C0-CC728FE9D17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24" name="Text Placeholder 4">
            <a:extLst>
              <a:ext uri="{FF2B5EF4-FFF2-40B4-BE49-F238E27FC236}">
                <a16:creationId xmlns:a16="http://schemas.microsoft.com/office/drawing/2014/main" id="{0D0FB07C-F89B-FF1C-5046-FBFBE2BA0300}"/>
              </a:ext>
            </a:extLst>
          </p:cNvPr>
          <p:cNvSpPr txBox="1">
            <a:spLocks/>
          </p:cNvSpPr>
          <p:nvPr/>
        </p:nvSpPr>
        <p:spPr>
          <a:xfrm>
            <a:off x="879243" y="1579875"/>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cxnSp>
        <p:nvCxnSpPr>
          <p:cNvPr id="25" name="Straight Connector 24">
            <a:extLst>
              <a:ext uri="{FF2B5EF4-FFF2-40B4-BE49-F238E27FC236}">
                <a16:creationId xmlns:a16="http://schemas.microsoft.com/office/drawing/2014/main" id="{7B43427E-860D-EFC8-98D3-A0D29F46901C}"/>
              </a:ext>
            </a:extLst>
          </p:cNvPr>
          <p:cNvCxnSpPr>
            <a:cxnSpLocks/>
          </p:cNvCxnSpPr>
          <p:nvPr/>
        </p:nvCxnSpPr>
        <p:spPr>
          <a:xfrm>
            <a:off x="2302189" y="2414280"/>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6">
            <a:extLst>
              <a:ext uri="{FF2B5EF4-FFF2-40B4-BE49-F238E27FC236}">
                <a16:creationId xmlns:a16="http://schemas.microsoft.com/office/drawing/2014/main" id="{6F5718D1-4B04-6DFC-274A-10738DFE863F}"/>
              </a:ext>
            </a:extLst>
          </p:cNvPr>
          <p:cNvSpPr txBox="1">
            <a:spLocks/>
          </p:cNvSpPr>
          <p:nvPr/>
        </p:nvSpPr>
        <p:spPr>
          <a:xfrm>
            <a:off x="879243" y="2306359"/>
            <a:ext cx="6242918" cy="834704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7188" indent="-349250" algn="l">
              <a:lnSpc>
                <a:spcPts val="1280"/>
              </a:lnSpc>
              <a:buClr>
                <a:srgbClr val="3FC2E0"/>
              </a:buClr>
              <a:buSzPct val="140000"/>
              <a:tabLst>
                <a:tab pos="347663"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357188" indent="-349250" algn="l">
              <a:lnSpc>
                <a:spcPts val="1280"/>
              </a:lnSpc>
              <a:buClr>
                <a:srgbClr val="3FC2E0"/>
              </a:buClr>
              <a:buSzPct val="140000"/>
              <a:tabLst>
                <a:tab pos="347663"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580"/>
              </a:lnSpc>
              <a:buClr>
                <a:srgbClr val="3FC2E0"/>
              </a:buClr>
              <a:buSzPct val="140000"/>
              <a:tabLst>
                <a:tab pos="347663" algn="l"/>
              </a:tabLst>
            </a:pPr>
            <a:endParaRPr lang="en-GB" sz="1600" b="1" dirty="0">
              <a:solidFill>
                <a:srgbClr val="B3A5C0"/>
              </a:solidFill>
              <a:latin typeface="Calibri" panose="020F0502020204030204" pitchFamily="34" charset="0"/>
              <a:ea typeface="Calibri" panose="020F0502020204030204" pitchFamily="34" charset="0"/>
              <a:cs typeface="Calibri" panose="020F0502020204030204" pitchFamily="34" charset="0"/>
            </a:endParaRPr>
          </a:p>
          <a:p>
            <a:pPr marL="357188" indent="-349250" algn="l">
              <a:lnSpc>
                <a:spcPts val="1580"/>
              </a:lnSpc>
              <a:buClr>
                <a:srgbClr val="B3A5C0"/>
              </a:buClr>
              <a:buSzPct val="140000"/>
              <a:buFont typeface="+mj-lt"/>
              <a:buAutoNum type="arabicPeriod" startAt="4"/>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Choose the four topics you consider most important, which the urban agenda addresses? (All answers are correct. This answer can give you an idea of ​​the aspects considered most relevant to students.)</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Making cities sustainable.</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Reducing urban poverty.</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Proper waste management.</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Reduce gas emissions and adapt to climate change.</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Find a circular economy model in the city.</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Sustainable land use and applying green solutions that improve the quality of spaces</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Facilitating urban digitalization to improve city management</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Access to decent housing with attention to groups at risk of exclusion.</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Good air quality in the interior of cities.</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Achieve a city accessible to all.</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Urban equity.</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Local economy.</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Care of the architectural and cultural heritage of the city and its surroundings.</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Creating creative solutions to complex urban problems.</a:t>
            </a:r>
          </a:p>
          <a:p>
            <a:pPr marL="635000" lvl="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7938" lvl="0" algn="l">
              <a:lnSpc>
                <a:spcPts val="1560"/>
              </a:lnSpc>
              <a:spcBef>
                <a:spcPts val="600"/>
              </a:spcBef>
              <a:buClr>
                <a:srgbClr val="B3A5C0"/>
              </a:buClr>
              <a:buSzPct val="160000"/>
              <a:tabLst>
                <a:tab pos="347663" algn="l"/>
              </a:tabLst>
            </a:pPr>
            <a:endParaRPr lang="en-IE" sz="1300" b="1" i="1" kern="100" dirty="0">
              <a:latin typeface="Calibri" panose="020F0502020204030204" pitchFamily="34" charset="0"/>
              <a:ea typeface="Calibri" panose="020F0502020204030204" pitchFamily="34" charset="0"/>
              <a:cs typeface="Calibri" panose="020F0502020204030204" pitchFamily="34" charset="0"/>
            </a:endParaRPr>
          </a:p>
          <a:p>
            <a:pPr marL="350838" indent="-342900" algn="l">
              <a:lnSpc>
                <a:spcPts val="1560"/>
              </a:lnSpc>
              <a:spcBef>
                <a:spcPts val="600"/>
              </a:spcBef>
              <a:buClr>
                <a:srgbClr val="B3A5C0"/>
              </a:buClr>
              <a:buSzPct val="140000"/>
              <a:buFont typeface="+mj-lt"/>
              <a:buAutoNum type="arabicPeriod" startAt="5"/>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What is a partnership? Choose the correct answer.</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An easy way to work in the city that allows problems to be divided among different stakeholder groups, so that each can solve one of the important problems affecting cities. (No)</a:t>
            </a:r>
          </a:p>
          <a:p>
            <a:pPr marL="63500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Partnerships or collaborative alliances between different actors working together toward a common goal. (forks)</a:t>
            </a:r>
          </a:p>
          <a:p>
            <a:pPr marL="63500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635000" lvl="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635000" lvl="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63500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7188" lvl="0" indent="-349250" algn="l">
              <a:lnSpc>
                <a:spcPts val="1560"/>
              </a:lnSpc>
              <a:buClr>
                <a:srgbClr val="3FC2E0"/>
              </a:buClr>
              <a:buSzPct val="140000"/>
              <a:buFont typeface="Arial"/>
              <a:buAutoNum type="arabicPeriod"/>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79">
          <a:extLst>
            <a:ext uri="{FF2B5EF4-FFF2-40B4-BE49-F238E27FC236}">
              <a16:creationId xmlns:a16="http://schemas.microsoft.com/office/drawing/2014/main" id="{BEA3EF25-62A1-F46F-1158-B2694A9D935F}"/>
            </a:ext>
          </a:extLst>
        </p:cNvPr>
        <p:cNvGrpSpPr/>
        <p:nvPr/>
      </p:nvGrpSpPr>
      <p:grpSpPr>
        <a:xfrm>
          <a:off x="0" y="0"/>
          <a:ext cx="0" cy="0"/>
          <a:chOff x="0" y="0"/>
          <a:chExt cx="0" cy="0"/>
        </a:xfrm>
      </p:grpSpPr>
      <p:sp>
        <p:nvSpPr>
          <p:cNvPr id="16" name="Google Shape;2864;p71">
            <a:extLst>
              <a:ext uri="{FF2B5EF4-FFF2-40B4-BE49-F238E27FC236}">
                <a16:creationId xmlns:a16="http://schemas.microsoft.com/office/drawing/2014/main" id="{0E8A02FB-3DCE-94AB-5046-951895733214}"/>
              </a:ext>
            </a:extLst>
          </p:cNvPr>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a:ea typeface="Calibri"/>
              <a:cs typeface="Calibri"/>
              <a:sym typeface="Calibri"/>
            </a:endParaRPr>
          </a:p>
        </p:txBody>
      </p:sp>
      <p:grpSp>
        <p:nvGrpSpPr>
          <p:cNvPr id="17" name="Group 16">
            <a:extLst>
              <a:ext uri="{FF2B5EF4-FFF2-40B4-BE49-F238E27FC236}">
                <a16:creationId xmlns:a16="http://schemas.microsoft.com/office/drawing/2014/main" id="{C08C8C41-D760-BA82-79B9-D6F7DFDA6AD0}"/>
              </a:ext>
            </a:extLst>
          </p:cNvPr>
          <p:cNvGrpSpPr/>
          <p:nvPr/>
        </p:nvGrpSpPr>
        <p:grpSpPr>
          <a:xfrm>
            <a:off x="591766" y="4588"/>
            <a:ext cx="7206111" cy="1687885"/>
            <a:chOff x="632678" y="4589"/>
            <a:chExt cx="7206111" cy="1687885"/>
          </a:xfrm>
        </p:grpSpPr>
        <p:grpSp>
          <p:nvGrpSpPr>
            <p:cNvPr id="18" name="Group 17">
              <a:extLst>
                <a:ext uri="{FF2B5EF4-FFF2-40B4-BE49-F238E27FC236}">
                  <a16:creationId xmlns:a16="http://schemas.microsoft.com/office/drawing/2014/main" id="{AFCD9F32-C9CF-9221-BCC3-9ACF6D592990}"/>
                </a:ext>
              </a:extLst>
            </p:cNvPr>
            <p:cNvGrpSpPr/>
            <p:nvPr/>
          </p:nvGrpSpPr>
          <p:grpSpPr>
            <a:xfrm>
              <a:off x="879243" y="4589"/>
              <a:ext cx="6959546" cy="1670099"/>
              <a:chOff x="1505149" y="-412626"/>
              <a:chExt cx="7631626" cy="1831381"/>
            </a:xfrm>
          </p:grpSpPr>
          <p:sp>
            <p:nvSpPr>
              <p:cNvPr id="22" name="Rectangle 107">
                <a:extLst>
                  <a:ext uri="{FF2B5EF4-FFF2-40B4-BE49-F238E27FC236}">
                    <a16:creationId xmlns:a16="http://schemas.microsoft.com/office/drawing/2014/main" id="{C4995B7C-A614-F390-9B0F-25EB5D7C3C8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23" name="Text Placeholder 1">
                <a:extLst>
                  <a:ext uri="{FF2B5EF4-FFF2-40B4-BE49-F238E27FC236}">
                    <a16:creationId xmlns:a16="http://schemas.microsoft.com/office/drawing/2014/main" id="{FDA54FC7-908E-3371-24A9-6839BDAB514F}"/>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9" name="Text Placeholder 32">
              <a:extLst>
                <a:ext uri="{FF2B5EF4-FFF2-40B4-BE49-F238E27FC236}">
                  <a16:creationId xmlns:a16="http://schemas.microsoft.com/office/drawing/2014/main" id="{ADBB0799-E46A-98A5-ED71-3CB7DBEA518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20" name="Straight Connector 19">
              <a:extLst>
                <a:ext uri="{FF2B5EF4-FFF2-40B4-BE49-F238E27FC236}">
                  <a16:creationId xmlns:a16="http://schemas.microsoft.com/office/drawing/2014/main" id="{22EB324F-7AE5-17AF-2DBE-0D6C7999E99D}"/>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21" name="Text Placeholder 32">
              <a:extLst>
                <a:ext uri="{FF2B5EF4-FFF2-40B4-BE49-F238E27FC236}">
                  <a16:creationId xmlns:a16="http://schemas.microsoft.com/office/drawing/2014/main" id="{10B3C7D6-7071-315E-4300-981202F5CFE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
        <p:nvSpPr>
          <p:cNvPr id="24" name="Text Placeholder 4">
            <a:extLst>
              <a:ext uri="{FF2B5EF4-FFF2-40B4-BE49-F238E27FC236}">
                <a16:creationId xmlns:a16="http://schemas.microsoft.com/office/drawing/2014/main" id="{E728A219-90CA-E91A-0554-7EBDFB0710A7}"/>
              </a:ext>
            </a:extLst>
          </p:cNvPr>
          <p:cNvSpPr txBox="1">
            <a:spLocks/>
          </p:cNvSpPr>
          <p:nvPr/>
        </p:nvSpPr>
        <p:spPr>
          <a:xfrm>
            <a:off x="879243" y="1579875"/>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dirty="0">
              <a:solidFill>
                <a:srgbClr val="0E6E61"/>
              </a:solidFill>
              <a:latin typeface="Calibri" panose="020F0502020204030204" pitchFamily="34" charset="0"/>
              <a:cs typeface="Calibri" panose="020F0502020204030204" pitchFamily="34" charset="0"/>
            </a:endParaRPr>
          </a:p>
        </p:txBody>
      </p:sp>
      <p:cxnSp>
        <p:nvCxnSpPr>
          <p:cNvPr id="25" name="Straight Connector 24">
            <a:extLst>
              <a:ext uri="{FF2B5EF4-FFF2-40B4-BE49-F238E27FC236}">
                <a16:creationId xmlns:a16="http://schemas.microsoft.com/office/drawing/2014/main" id="{7255856A-7842-4E86-EB38-C931C75A329D}"/>
              </a:ext>
            </a:extLst>
          </p:cNvPr>
          <p:cNvCxnSpPr>
            <a:cxnSpLocks/>
          </p:cNvCxnSpPr>
          <p:nvPr/>
        </p:nvCxnSpPr>
        <p:spPr>
          <a:xfrm>
            <a:off x="2302189" y="2414280"/>
            <a:ext cx="5473386" cy="0"/>
          </a:xfrm>
          <a:prstGeom prst="line">
            <a:avLst/>
          </a:prstGeom>
          <a:ln w="15875">
            <a:solidFill>
              <a:srgbClr val="B3A5C0"/>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6">
            <a:extLst>
              <a:ext uri="{FF2B5EF4-FFF2-40B4-BE49-F238E27FC236}">
                <a16:creationId xmlns:a16="http://schemas.microsoft.com/office/drawing/2014/main" id="{E7C9047F-C068-45A3-0E63-7D946DE13490}"/>
              </a:ext>
            </a:extLst>
          </p:cNvPr>
          <p:cNvSpPr txBox="1">
            <a:spLocks/>
          </p:cNvSpPr>
          <p:nvPr/>
        </p:nvSpPr>
        <p:spPr>
          <a:xfrm>
            <a:off x="879243" y="2306359"/>
            <a:ext cx="6242918" cy="381958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7188" indent="-349250" algn="l">
              <a:lnSpc>
                <a:spcPts val="1280"/>
              </a:lnSpc>
              <a:buClr>
                <a:srgbClr val="3FC2E0"/>
              </a:buClr>
              <a:buSzPct val="140000"/>
              <a:tabLst>
                <a:tab pos="347663"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357188" indent="-349250" algn="l">
              <a:lnSpc>
                <a:spcPts val="1280"/>
              </a:lnSpc>
              <a:buClr>
                <a:srgbClr val="3FC2E0"/>
              </a:buClr>
              <a:buSzPct val="140000"/>
              <a:tabLst>
                <a:tab pos="347663"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algn="l">
              <a:lnSpc>
                <a:spcPts val="1560"/>
              </a:lnSpc>
              <a:spcBef>
                <a:spcPts val="600"/>
              </a:spcBef>
              <a:buClr>
                <a:srgbClr val="B3A5C0"/>
              </a:buClr>
              <a:buSzPct val="160000"/>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lnSpc>
                <a:spcPts val="1560"/>
              </a:lnSpc>
              <a:spcBef>
                <a:spcPts val="600"/>
              </a:spcBef>
              <a:buClr>
                <a:srgbClr val="B3A5C0"/>
              </a:buClr>
              <a:buSzPct val="140000"/>
              <a:buFont typeface="+mj-lt"/>
              <a:buAutoNum type="arabicPeriod" startAt="6"/>
              <a:tabLst>
                <a:tab pos="347663" algn="l"/>
              </a:tabLst>
            </a:pPr>
            <a:r>
              <a:rPr lang="en-IE" sz="1600" b="1" i="1" kern="100" dirty="0">
                <a:effectLst/>
                <a:latin typeface="Calibri" panose="020F0502020204030204" pitchFamily="34" charset="0"/>
                <a:ea typeface="Calibri" panose="020F0502020204030204" pitchFamily="34" charset="0"/>
                <a:cs typeface="Calibri" panose="020F0502020204030204" pitchFamily="34" charset="0"/>
              </a:rPr>
              <a:t>What makes a thematic partnership facilitate? Choose the correct answer.</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They allow for more practical, closer, and efficient collaboration between the different levels of government and stakeholders involved in urban policies. (Forks)</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They allow for the specialization of problems, creating working groups made up of specialists in a specific subject, who solve problems more efficiently and quickly. (No)</a:t>
            </a:r>
          </a:p>
          <a:p>
            <a:pPr marL="635000" lvl="0" indent="-269875" algn="l">
              <a:lnSpc>
                <a:spcPts val="1560"/>
              </a:lnSpc>
              <a:spcBef>
                <a:spcPts val="200"/>
              </a:spcBef>
              <a:buClr>
                <a:srgbClr val="B3A5C0"/>
              </a:buClr>
              <a:buSzPct val="160000"/>
              <a:buFont typeface="Courier New" panose="02070309020205020404" pitchFamily="49" charset="0"/>
              <a:buChar char="o"/>
              <a:tabLst>
                <a:tab pos="347663" algn="l"/>
              </a:tabLst>
            </a:pPr>
            <a:r>
              <a:rPr lang="en-IE" sz="1300" kern="100" dirty="0">
                <a:effectLst/>
                <a:latin typeface="Calibri" panose="020F0502020204030204" pitchFamily="34" charset="0"/>
                <a:ea typeface="Calibri" panose="020F0502020204030204" pitchFamily="34" charset="0"/>
                <a:cs typeface="Calibri" panose="020F0502020204030204" pitchFamily="34" charset="0"/>
              </a:rPr>
              <a:t>These collaborative alliances, formed by cities, EU Member States, European institutions, and other actors, such as NGOs and universities, work together on a priority area of the Urban Agenda and enable improved legislation, funding, and knowledge. (forks).</a:t>
            </a:r>
          </a:p>
          <a:p>
            <a:pPr marL="635000" lvl="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635000" lvl="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635000" indent="-376238" algn="l">
              <a:lnSpc>
                <a:spcPts val="1560"/>
              </a:lnSpc>
              <a:spcBef>
                <a:spcPts val="300"/>
              </a:spcBef>
              <a:buClr>
                <a:srgbClr val="B3A5C0"/>
              </a:buClr>
              <a:buSzPct val="160000"/>
              <a:buFont typeface="Courier New" panose="02070309020205020404" pitchFamily="49" charset="0"/>
              <a:buChar char="o"/>
              <a:tabLst>
                <a:tab pos="347663" algn="l"/>
              </a:tabLst>
            </a:pPr>
            <a:endParaRPr lang="en-IE" sz="1300" kern="100" dirty="0">
              <a:effectLst/>
              <a:latin typeface="Calibri" panose="020F0502020204030204" pitchFamily="34" charset="0"/>
              <a:ea typeface="Calibri" panose="020F0502020204030204" pitchFamily="34" charset="0"/>
              <a:cs typeface="Calibri" panose="020F0502020204030204" pitchFamily="34" charset="0"/>
            </a:endParaRPr>
          </a:p>
          <a:p>
            <a:pPr marL="293688" lvl="0" indent="-285750" algn="l">
              <a:lnSpc>
                <a:spcPts val="1560"/>
              </a:lnSpc>
              <a:spcBef>
                <a:spcPts val="600"/>
              </a:spcBef>
              <a:buClr>
                <a:srgbClr val="B3A5C0"/>
              </a:buClr>
              <a:buSzPct val="160000"/>
              <a:buFont typeface="Courier New" panose="02070309020205020404" pitchFamily="49" charset="0"/>
              <a:buChar char="o"/>
              <a:tabLst>
                <a:tab pos="347663" algn="l"/>
              </a:tabLst>
            </a:pPr>
            <a:endParaRPr lang="en-IE" sz="1300" b="1" i="1" kern="100" dirty="0">
              <a:effectLst/>
              <a:latin typeface="Calibri" panose="020F0502020204030204" pitchFamily="34" charset="0"/>
              <a:ea typeface="Calibri" panose="020F0502020204030204" pitchFamily="34" charset="0"/>
              <a:cs typeface="Calibri" panose="020F0502020204030204" pitchFamily="34" charset="0"/>
            </a:endParaRPr>
          </a:p>
          <a:p>
            <a:pPr marL="357188" lvl="0" indent="-349250" algn="l">
              <a:lnSpc>
                <a:spcPts val="1560"/>
              </a:lnSpc>
              <a:buClr>
                <a:srgbClr val="3FC2E0"/>
              </a:buClr>
              <a:buSzPct val="140000"/>
              <a:buFont typeface="Arial"/>
              <a:buAutoNum type="arabicPeriod"/>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a:p>
            <a:pPr marL="357188" indent="-349250" algn="l">
              <a:lnSpc>
                <a:spcPct val="107000"/>
              </a:lnSpc>
              <a:spcAft>
                <a:spcPts val="800"/>
              </a:spcAft>
              <a:buClr>
                <a:srgbClr val="3FC2E0"/>
              </a:buClr>
              <a:buSzPct val="140000"/>
              <a:buNone/>
              <a:tabLst>
                <a:tab pos="347663" algn="l"/>
              </a:tabLst>
            </a:pPr>
            <a:endParaRPr lang="en-IE"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3594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79"/>
        <p:cNvGrpSpPr/>
        <p:nvPr/>
      </p:nvGrpSpPr>
      <p:grpSpPr>
        <a:xfrm>
          <a:off x="0" y="0"/>
          <a:ext cx="0" cy="0"/>
          <a:chOff x="0" y="0"/>
          <a:chExt cx="0" cy="0"/>
        </a:xfrm>
      </p:grpSpPr>
      <p:sp>
        <p:nvSpPr>
          <p:cNvPr id="2889" name="Google Shape;2889;p72"/>
          <p:cNvSpPr txBox="1"/>
          <p:nvPr/>
        </p:nvSpPr>
        <p:spPr>
          <a:xfrm>
            <a:off x="933112" y="1692473"/>
            <a:ext cx="4928192" cy="958707"/>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pPr>
            <a:r>
              <a:rPr lang="en-GB" sz="2200" b="1" noProof="0" dirty="0">
                <a:solidFill>
                  <a:srgbClr val="0E6E61"/>
                </a:solidFill>
                <a:latin typeface="Calibri" panose="020F0502020204030204" pitchFamily="34" charset="0"/>
                <a:ea typeface="Calibri"/>
                <a:cs typeface="Calibri" panose="020F0502020204030204" pitchFamily="34" charset="0"/>
                <a:sym typeface="Calibri"/>
              </a:rPr>
              <a:t>Additional references by competencies and skills and knowledge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22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p:txBody>
      </p:sp>
      <p:sp>
        <p:nvSpPr>
          <p:cNvPr id="2" name="Marcador de texto 1"/>
          <p:cNvSpPr>
            <a:spLocks noGrp="1"/>
          </p:cNvSpPr>
          <p:nvPr>
            <p:ph type="body" idx="1"/>
          </p:nvPr>
        </p:nvSpPr>
        <p:spPr>
          <a:xfrm>
            <a:off x="1006835" y="2902135"/>
            <a:ext cx="6280934" cy="775078"/>
          </a:xfrm>
        </p:spPr>
        <p:txBody>
          <a:bodyPr/>
          <a:lstStyle/>
          <a:p>
            <a:pPr marL="7938" indent="0">
              <a:lnSpc>
                <a:spcPts val="1280"/>
              </a:lnSpc>
            </a:pPr>
            <a:r>
              <a:rPr lang="en-GB" sz="1150" noProof="0" dirty="0">
                <a:latin typeface="Calibri" panose="020F0502020204030204" pitchFamily="34" charset="0"/>
                <a:cs typeface="Calibri" panose="020F0502020204030204" pitchFamily="34" charset="0"/>
              </a:rPr>
              <a:t>At this link, you can find additional references that will allow you to expand your knowledge and generate more activities and resources if you wish.</a:t>
            </a:r>
          </a:p>
        </p:txBody>
      </p:sp>
      <p:grpSp>
        <p:nvGrpSpPr>
          <p:cNvPr id="15" name="Google Shape;2798;p64"/>
          <p:cNvGrpSpPr/>
          <p:nvPr/>
        </p:nvGrpSpPr>
        <p:grpSpPr>
          <a:xfrm>
            <a:off x="1043454" y="3532168"/>
            <a:ext cx="2469918" cy="396000"/>
            <a:chOff x="754587" y="5378115"/>
            <a:chExt cx="2192902" cy="418938"/>
          </a:xfrm>
        </p:grpSpPr>
        <p:sp>
          <p:nvSpPr>
            <p:cNvPr id="16" name="Google Shape;2799;p64"/>
            <p:cNvSpPr/>
            <p:nvPr/>
          </p:nvSpPr>
          <p:spPr>
            <a:xfrm>
              <a:off x="754587" y="5378115"/>
              <a:ext cx="2192902" cy="418938"/>
            </a:xfrm>
            <a:prstGeom prst="roundRect">
              <a:avLst>
                <a:gd name="adj" fmla="val 16667"/>
              </a:avLst>
            </a:prstGeom>
            <a:solidFill>
              <a:srgbClr val="B3A5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17" name="Google Shape;2800;p64"/>
            <p:cNvSpPr txBox="1"/>
            <p:nvPr/>
          </p:nvSpPr>
          <p:spPr>
            <a:xfrm>
              <a:off x="754587" y="5442469"/>
              <a:ext cx="2192902" cy="32556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M4_ADDITIONAL REFERENCES</a:t>
              </a:r>
              <a:endParaRPr lang="en-GB" noProof="0" dirty="0">
                <a:latin typeface="Calibri" panose="020F0502020204030204" pitchFamily="34" charset="0"/>
                <a:cs typeface="Calibri" panose="020F0502020204030204" pitchFamily="34" charset="0"/>
              </a:endParaRPr>
            </a:p>
          </p:txBody>
        </p:sp>
      </p:grpSp>
      <p:grpSp>
        <p:nvGrpSpPr>
          <p:cNvPr id="10" name="Group 9">
            <a:extLst>
              <a:ext uri="{FF2B5EF4-FFF2-40B4-BE49-F238E27FC236}">
                <a16:creationId xmlns:a16="http://schemas.microsoft.com/office/drawing/2014/main" id="{16F96F48-DAF7-2BE3-C686-01FD5BC956D5}"/>
              </a:ext>
            </a:extLst>
          </p:cNvPr>
          <p:cNvGrpSpPr/>
          <p:nvPr/>
        </p:nvGrpSpPr>
        <p:grpSpPr>
          <a:xfrm>
            <a:off x="591766" y="4588"/>
            <a:ext cx="7206111" cy="1687885"/>
            <a:chOff x="632678" y="4589"/>
            <a:chExt cx="7206111" cy="1687885"/>
          </a:xfrm>
        </p:grpSpPr>
        <p:grpSp>
          <p:nvGrpSpPr>
            <p:cNvPr id="11" name="Group 10">
              <a:extLst>
                <a:ext uri="{FF2B5EF4-FFF2-40B4-BE49-F238E27FC236}">
                  <a16:creationId xmlns:a16="http://schemas.microsoft.com/office/drawing/2014/main" id="{312F1641-C9EE-78FE-BEA5-2883072E9FF2}"/>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B3EC40A2-DF32-D325-DE05-D7AEF67DD4ED}"/>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C3A8C9F9-0292-1C3B-7E90-6B21F2DB7A69}"/>
                  </a:ext>
                </a:extLst>
              </p:cNvPr>
              <p:cNvSpPr txBox="1">
                <a:spLocks/>
              </p:cNvSpPr>
              <p:nvPr/>
            </p:nvSpPr>
            <p:spPr>
              <a:xfrm>
                <a:off x="1505149" y="-138788"/>
                <a:ext cx="6001948"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C03 Sustainable and Resilient Infrastructures and Cities</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p:txBody>
          </p:sp>
        </p:grpSp>
        <p:sp>
          <p:nvSpPr>
            <p:cNvPr id="12" name="Text Placeholder 32">
              <a:extLst>
                <a:ext uri="{FF2B5EF4-FFF2-40B4-BE49-F238E27FC236}">
                  <a16:creationId xmlns:a16="http://schemas.microsoft.com/office/drawing/2014/main" id="{7797CFB8-A55D-BB45-28EA-EAD264E2A75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2250ADDB-31A0-AD2B-8DAC-FC6B457C9EDA}"/>
                </a:ext>
              </a:extLst>
            </p:cNvPr>
            <p:cNvCxnSpPr>
              <a:cxnSpLocks/>
            </p:cNvCxnSpPr>
            <p:nvPr/>
          </p:nvCxnSpPr>
          <p:spPr>
            <a:xfrm>
              <a:off x="632678" y="1370978"/>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C93064BE-5E03-EC36-F467-31E14EAE33A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4</a:t>
              </a:r>
            </a:p>
          </p:txBody>
        </p:sp>
      </p:grpSp>
    </p:spTree>
    <p:extLst>
      <p:ext uri="{BB962C8B-B14F-4D97-AF65-F5344CB8AC3E}">
        <p14:creationId xmlns:p14="http://schemas.microsoft.com/office/powerpoint/2010/main" val="2945336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5E22A-83B8-282F-D9ED-DC17ADB9EDDA}"/>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F12DD245-35B5-9817-F943-40AA3EDB2CED}"/>
              </a:ext>
            </a:extLst>
          </p:cNvPr>
          <p:cNvSpPr>
            <a:spLocks noGrp="1"/>
          </p:cNvSpPr>
          <p:nvPr>
            <p:ph type="body" sz="quarter" idx="20"/>
          </p:nvPr>
        </p:nvSpPr>
        <p:spPr>
          <a:xfrm>
            <a:off x="494837" y="9803219"/>
            <a:ext cx="4066531" cy="537381"/>
          </a:xfrm>
        </p:spPr>
        <p:txBody>
          <a:bodyPr/>
          <a:lstStyle/>
          <a:p>
            <a:r>
              <a:rPr lang="en-US" sz="3200" dirty="0" err="1"/>
              <a:t>www.</a:t>
            </a:r>
            <a:r>
              <a:rPr lang="en-US" sz="3200" b="1" dirty="0" err="1">
                <a:solidFill>
                  <a:srgbClr val="69BCAC"/>
                </a:solidFill>
              </a:rPr>
              <a:t>eesfproject</a:t>
            </a:r>
            <a:r>
              <a:rPr lang="en-US" sz="3200" dirty="0" err="1"/>
              <a:t>.eu</a:t>
            </a:r>
            <a:endParaRPr lang="en-US" sz="3200" dirty="0"/>
          </a:p>
        </p:txBody>
      </p:sp>
    </p:spTree>
    <p:extLst>
      <p:ext uri="{BB962C8B-B14F-4D97-AF65-F5344CB8AC3E}">
        <p14:creationId xmlns:p14="http://schemas.microsoft.com/office/powerpoint/2010/main" val="217231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08"/>
        <p:cNvGrpSpPr/>
        <p:nvPr/>
      </p:nvGrpSpPr>
      <p:grpSpPr>
        <a:xfrm>
          <a:off x="0" y="0"/>
          <a:ext cx="0" cy="0"/>
          <a:chOff x="0" y="0"/>
          <a:chExt cx="0" cy="0"/>
        </a:xfrm>
      </p:grpSpPr>
      <p:sp>
        <p:nvSpPr>
          <p:cNvPr id="2010" name="Google Shape;2010;p49"/>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aphicFrame>
        <p:nvGraphicFramePr>
          <p:cNvPr id="2023" name="Google Shape;2023;p49"/>
          <p:cNvGraphicFramePr/>
          <p:nvPr>
            <p:extLst>
              <p:ext uri="{D42A27DB-BD31-4B8C-83A1-F6EECF244321}">
                <p14:modId xmlns:p14="http://schemas.microsoft.com/office/powerpoint/2010/main" val="2567592932"/>
              </p:ext>
            </p:extLst>
          </p:nvPr>
        </p:nvGraphicFramePr>
        <p:xfrm>
          <a:off x="3932092" y="4449287"/>
          <a:ext cx="2995075" cy="1080000"/>
        </p:xfrm>
        <a:graphic>
          <a:graphicData uri="http://schemas.openxmlformats.org/drawingml/2006/table">
            <a:tbl>
              <a:tblPr>
                <a:noFill/>
                <a:tableStyleId>{4FA1EF51-FC46-470B-8D8F-9C001BD7D7E6}</a:tableStyleId>
              </a:tblPr>
              <a:tblGrid>
                <a:gridCol w="980375">
                  <a:extLst>
                    <a:ext uri="{9D8B030D-6E8A-4147-A177-3AD203B41FA5}">
                      <a16:colId xmlns:a16="http://schemas.microsoft.com/office/drawing/2014/main" val="20000"/>
                    </a:ext>
                  </a:extLst>
                </a:gridCol>
                <a:gridCol w="1225475">
                  <a:extLst>
                    <a:ext uri="{9D8B030D-6E8A-4147-A177-3AD203B41FA5}">
                      <a16:colId xmlns:a16="http://schemas.microsoft.com/office/drawing/2014/main" val="20001"/>
                    </a:ext>
                  </a:extLst>
                </a:gridCol>
                <a:gridCol w="789225">
                  <a:extLst>
                    <a:ext uri="{9D8B030D-6E8A-4147-A177-3AD203B41FA5}">
                      <a16:colId xmlns:a16="http://schemas.microsoft.com/office/drawing/2014/main" val="20002"/>
                    </a:ext>
                  </a:extLst>
                </a:gridCol>
              </a:tblGrid>
              <a:tr h="360000">
                <a:tc rowSpan="3">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Module</a:t>
                      </a:r>
                      <a:endParaRPr lang="en-GB" sz="1400" u="none" strike="noStrike" cap="none" noProof="0" dirty="0"/>
                    </a:p>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Levels</a:t>
                      </a:r>
                      <a:endParaRPr lang="en-GB" sz="1400" u="none" strike="noStrike" cap="none" noProof="0" dirty="0"/>
                    </a:p>
                  </a:txBody>
                  <a:tcPr marL="7625" marR="7625" marT="7625" marB="0" anchor="ctr">
                    <a:solidFill>
                      <a:srgbClr val="0E6E6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Level 1 Basic</a:t>
                      </a:r>
                      <a:endParaRPr lang="en-GB" sz="1400" u="none" strike="noStrike" cap="none" noProof="0" dirty="0"/>
                    </a:p>
                  </a:txBody>
                  <a:tcPr marL="7625" marR="7625" marT="7625" marB="0" anchor="ctr">
                    <a:solidFill>
                      <a:srgbClr val="CEBEDD"/>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45' - 90'</a:t>
                      </a:r>
                      <a:endParaRPr lang="en-GB" sz="1400" u="none" strike="noStrike" cap="none" noProof="0" dirty="0"/>
                    </a:p>
                  </a:txBody>
                  <a:tcPr marL="7625" marR="7625" marT="7625" marB="0" anchor="ctr">
                    <a:solidFill>
                      <a:srgbClr val="CEBEDD"/>
                    </a:solidFill>
                  </a:tcPr>
                </a:tc>
                <a:extLst>
                  <a:ext uri="{0D108BD9-81ED-4DB2-BD59-A6C34878D82A}">
                    <a16:rowId xmlns:a16="http://schemas.microsoft.com/office/drawing/2014/main" val="10000"/>
                  </a:ext>
                </a:extLst>
              </a:tr>
              <a:tr h="360000">
                <a:tc vMerge="1">
                  <a:txBody>
                    <a:bodyPr/>
                    <a:lstStyle/>
                    <a:p>
                      <a:endParaRPr lang="es-ES"/>
                    </a:p>
                  </a:txBody>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Level 2 Advanced</a:t>
                      </a:r>
                      <a:endParaRPr lang="en-GB" sz="1400" u="none" strike="noStrike" cap="none" noProof="0" dirty="0"/>
                    </a:p>
                  </a:txBody>
                  <a:tcPr marL="7625" marR="7625" marT="7625" marB="0" anchor="ctr">
                    <a:solidFill>
                      <a:srgbClr val="CEBEDD"/>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90' - 180'</a:t>
                      </a:r>
                      <a:endParaRPr lang="en-GB" sz="1400" u="none" strike="noStrike" cap="none" noProof="0" dirty="0"/>
                    </a:p>
                  </a:txBody>
                  <a:tcPr marL="7625" marR="7625" marT="7625" marB="0" anchor="ctr">
                    <a:solidFill>
                      <a:srgbClr val="CEBEDD"/>
                    </a:solidFill>
                  </a:tcPr>
                </a:tc>
                <a:extLst>
                  <a:ext uri="{0D108BD9-81ED-4DB2-BD59-A6C34878D82A}">
                    <a16:rowId xmlns:a16="http://schemas.microsoft.com/office/drawing/2014/main" val="10001"/>
                  </a:ext>
                </a:extLst>
              </a:tr>
              <a:tr h="360000">
                <a:tc vMerge="1">
                  <a:txBody>
                    <a:bodyPr/>
                    <a:lstStyle/>
                    <a:p>
                      <a:endParaRPr lang="es-ES"/>
                    </a:p>
                  </a:txBody>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Integration Activity</a:t>
                      </a:r>
                      <a:endParaRPr lang="en-GB" sz="1400" u="none" strike="noStrike" cap="none" noProof="0" dirty="0"/>
                    </a:p>
                  </a:txBody>
                  <a:tcPr marL="7625" marR="7625" marT="7625" marB="0" anchor="ctr">
                    <a:solidFill>
                      <a:srgbClr val="CEBEDD"/>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GB" sz="1100" u="none" strike="noStrike" cap="none" noProof="0" dirty="0">
                          <a:solidFill>
                            <a:schemeClr val="lt1"/>
                          </a:solidFill>
                          <a:latin typeface="Calibri"/>
                          <a:ea typeface="Calibri"/>
                          <a:cs typeface="Calibri"/>
                          <a:sym typeface="Calibri"/>
                        </a:rPr>
                        <a:t>180' - 270'</a:t>
                      </a:r>
                      <a:endParaRPr lang="en-GB" sz="1400" u="none" strike="noStrike" cap="none" noProof="0" dirty="0"/>
                    </a:p>
                  </a:txBody>
                  <a:tcPr marL="7625" marR="7625" marT="7625" marB="0" anchor="ctr">
                    <a:solidFill>
                      <a:srgbClr val="CEBEDD"/>
                    </a:solidFill>
                  </a:tcPr>
                </a:tc>
                <a:extLst>
                  <a:ext uri="{0D108BD9-81ED-4DB2-BD59-A6C34878D82A}">
                    <a16:rowId xmlns:a16="http://schemas.microsoft.com/office/drawing/2014/main" val="10002"/>
                  </a:ext>
                </a:extLst>
              </a:tr>
            </a:tbl>
          </a:graphicData>
        </a:graphic>
      </p:graphicFrame>
      <p:graphicFrame>
        <p:nvGraphicFramePr>
          <p:cNvPr id="2025" name="Google Shape;2025;p49"/>
          <p:cNvGraphicFramePr/>
          <p:nvPr>
            <p:extLst>
              <p:ext uri="{D42A27DB-BD31-4B8C-83A1-F6EECF244321}">
                <p14:modId xmlns:p14="http://schemas.microsoft.com/office/powerpoint/2010/main" val="84598813"/>
              </p:ext>
            </p:extLst>
          </p:nvPr>
        </p:nvGraphicFramePr>
        <p:xfrm>
          <a:off x="906175" y="2782009"/>
          <a:ext cx="6068375" cy="1158280"/>
        </p:xfrm>
        <a:graphic>
          <a:graphicData uri="http://schemas.openxmlformats.org/drawingml/2006/table">
            <a:tbl>
              <a:tblPr>
                <a:noFill/>
                <a:tableStyleId>{E617C46E-9A9C-489A-8156-2B813676127D}</a:tableStyleId>
              </a:tblPr>
              <a:tblGrid>
                <a:gridCol w="1213675">
                  <a:extLst>
                    <a:ext uri="{9D8B030D-6E8A-4147-A177-3AD203B41FA5}">
                      <a16:colId xmlns:a16="http://schemas.microsoft.com/office/drawing/2014/main" val="20000"/>
                    </a:ext>
                  </a:extLst>
                </a:gridCol>
                <a:gridCol w="1213675">
                  <a:extLst>
                    <a:ext uri="{9D8B030D-6E8A-4147-A177-3AD203B41FA5}">
                      <a16:colId xmlns:a16="http://schemas.microsoft.com/office/drawing/2014/main" val="20001"/>
                    </a:ext>
                  </a:extLst>
                </a:gridCol>
                <a:gridCol w="1213675">
                  <a:extLst>
                    <a:ext uri="{9D8B030D-6E8A-4147-A177-3AD203B41FA5}">
                      <a16:colId xmlns:a16="http://schemas.microsoft.com/office/drawing/2014/main" val="20002"/>
                    </a:ext>
                  </a:extLst>
                </a:gridCol>
                <a:gridCol w="1213675">
                  <a:extLst>
                    <a:ext uri="{9D8B030D-6E8A-4147-A177-3AD203B41FA5}">
                      <a16:colId xmlns:a16="http://schemas.microsoft.com/office/drawing/2014/main" val="20003"/>
                    </a:ext>
                  </a:extLst>
                </a:gridCol>
                <a:gridCol w="1213675">
                  <a:extLst>
                    <a:ext uri="{9D8B030D-6E8A-4147-A177-3AD203B41FA5}">
                      <a16:colId xmlns:a16="http://schemas.microsoft.com/office/drawing/2014/main" val="20004"/>
                    </a:ext>
                  </a:extLst>
                </a:gridCol>
              </a:tblGrid>
              <a:tr h="283600">
                <a:tc rowSpan="4">
                  <a:txBody>
                    <a:bodyPr/>
                    <a:lstStyle/>
                    <a:p>
                      <a:pPr marL="0" marR="0" lvl="0" indent="0" algn="l" rtl="0">
                        <a:lnSpc>
                          <a:spcPct val="100000"/>
                        </a:lnSpc>
                        <a:spcBef>
                          <a:spcPts val="0"/>
                        </a:spcBef>
                        <a:spcAft>
                          <a:spcPts val="0"/>
                        </a:spcAft>
                        <a:buClr>
                          <a:srgbClr val="000000"/>
                        </a:buClr>
                        <a:buSzPts val="1300"/>
                        <a:buFont typeface="Arial"/>
                        <a:buNone/>
                      </a:pPr>
                      <a:r>
                        <a:rPr lang="en-GB" sz="1300" b="1" u="none" strike="noStrike" cap="none" noProof="0" dirty="0">
                          <a:solidFill>
                            <a:schemeClr val="lt1"/>
                          </a:solidFill>
                          <a:latin typeface="Calibri"/>
                          <a:ea typeface="Calibri"/>
                          <a:cs typeface="Calibri"/>
                          <a:sym typeface="Calibri"/>
                        </a:rPr>
                        <a:t>Module</a:t>
                      </a: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0E6E6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b="1" u="none" strike="noStrike" cap="none" noProof="0" dirty="0">
                          <a:solidFill>
                            <a:schemeClr val="lt1"/>
                          </a:solidFill>
                          <a:latin typeface="Calibri"/>
                          <a:ea typeface="Calibri"/>
                          <a:cs typeface="Calibri"/>
                          <a:sym typeface="Calibri"/>
                        </a:rPr>
                        <a:t>Competencies</a:t>
                      </a: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0E6E61"/>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0E6E6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b="1" u="none" strike="noStrike" cap="none" noProof="0" dirty="0">
                          <a:solidFill>
                            <a:schemeClr val="lt1"/>
                          </a:solidFill>
                          <a:latin typeface="Calibri"/>
                          <a:ea typeface="Calibri"/>
                          <a:cs typeface="Calibri"/>
                          <a:sym typeface="Calibri"/>
                        </a:rPr>
                        <a:t>Minutes</a:t>
                      </a: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0E6E6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b="1" u="none" strike="noStrike" cap="none" noProof="0" dirty="0">
                          <a:solidFill>
                            <a:schemeClr val="lt1"/>
                          </a:solidFill>
                          <a:latin typeface="Calibri"/>
                          <a:ea typeface="Calibri"/>
                          <a:cs typeface="Calibri"/>
                          <a:sym typeface="Calibri"/>
                        </a:rPr>
                        <a:t>Hours</a:t>
                      </a: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0E6E61"/>
                    </a:solidFill>
                  </a:tcPr>
                </a:tc>
                <a:extLst>
                  <a:ext uri="{0D108BD9-81ED-4DB2-BD59-A6C34878D82A}">
                    <a16:rowId xmlns:a16="http://schemas.microsoft.com/office/drawing/2014/main" val="10000"/>
                  </a:ext>
                </a:extLst>
              </a:tr>
              <a:tr h="283600">
                <a:tc vMerge="1">
                  <a:txBody>
                    <a:bodyPr/>
                    <a:lstStyle/>
                    <a:p>
                      <a:endParaRPr lang="es-E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Competence 1</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105 - 180</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extLst>
                  <a:ext uri="{0D108BD9-81ED-4DB2-BD59-A6C34878D82A}">
                    <a16:rowId xmlns:a16="http://schemas.microsoft.com/office/drawing/2014/main" val="10001"/>
                  </a:ext>
                </a:extLst>
              </a:tr>
              <a:tr h="283600">
                <a:tc vMerge="1">
                  <a:txBody>
                    <a:bodyPr/>
                    <a:lstStyle/>
                    <a:p>
                      <a:endParaRPr lang="es-E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Competence 2</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105 - 180</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315 - 540</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5, 15' - 9</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extLst>
                  <a:ext uri="{0D108BD9-81ED-4DB2-BD59-A6C34878D82A}">
                    <a16:rowId xmlns:a16="http://schemas.microsoft.com/office/drawing/2014/main" val="10002"/>
                  </a:ext>
                </a:extLst>
              </a:tr>
              <a:tr h="283600">
                <a:tc vMerge="1">
                  <a:txBody>
                    <a:bodyPr/>
                    <a:lstStyle/>
                    <a:p>
                      <a:endParaRPr lang="es-E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Competence 3</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GB" sz="1300" u="none" strike="noStrike" cap="none" noProof="0" dirty="0">
                          <a:solidFill>
                            <a:schemeClr val="lt1"/>
                          </a:solidFill>
                          <a:latin typeface="Calibri"/>
                          <a:ea typeface="Calibri"/>
                          <a:cs typeface="Calibri"/>
                          <a:sym typeface="Calibri"/>
                        </a:rPr>
                        <a:t>105 - 180</a:t>
                      </a:r>
                      <a:endParaRPr lang="en-GB" sz="140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lang="en-GB" sz="1300" u="none" strike="noStrike" cap="none" noProof="0" dirty="0">
                        <a:solidFill>
                          <a:schemeClr val="lt1"/>
                        </a:solidFill>
                        <a:latin typeface="Calibri"/>
                        <a:ea typeface="Calibri"/>
                        <a:cs typeface="Calibri"/>
                        <a:sym typeface="Calibri"/>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lang="en-GB" sz="1300" u="none" strike="noStrike" cap="none" noProof="0" dirty="0">
                        <a:solidFill>
                          <a:schemeClr val="lt1"/>
                        </a:solidFill>
                        <a:latin typeface="Calibri"/>
                        <a:ea typeface="Calibri"/>
                        <a:cs typeface="Calibri"/>
                        <a:sym typeface="Calibri"/>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EBEDD"/>
                    </a:solidFill>
                  </a:tcPr>
                </a:tc>
                <a:extLst>
                  <a:ext uri="{0D108BD9-81ED-4DB2-BD59-A6C34878D82A}">
                    <a16:rowId xmlns:a16="http://schemas.microsoft.com/office/drawing/2014/main" val="10003"/>
                  </a:ext>
                </a:extLst>
              </a:tr>
            </a:tbl>
          </a:graphicData>
        </a:graphic>
      </p:graphicFrame>
      <p:cxnSp>
        <p:nvCxnSpPr>
          <p:cNvPr id="9" name="Straight Connector 8">
            <a:extLst>
              <a:ext uri="{FF2B5EF4-FFF2-40B4-BE49-F238E27FC236}">
                <a16:creationId xmlns:a16="http://schemas.microsoft.com/office/drawing/2014/main" id="{E65B2091-B80A-AF06-34BF-0A4B796AF2B3}"/>
              </a:ext>
            </a:extLst>
          </p:cNvPr>
          <p:cNvCxnSpPr>
            <a:cxnSpLocks/>
          </p:cNvCxnSpPr>
          <p:nvPr/>
        </p:nvCxnSpPr>
        <p:spPr>
          <a:xfrm>
            <a:off x="2302189" y="1896203"/>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BE763B4-0906-0D3F-73A8-F3AC0D7AA221}"/>
              </a:ext>
            </a:extLst>
          </p:cNvPr>
          <p:cNvCxnSpPr>
            <a:cxnSpLocks/>
          </p:cNvCxnSpPr>
          <p:nvPr/>
        </p:nvCxnSpPr>
        <p:spPr>
          <a:xfrm>
            <a:off x="2285860" y="6657336"/>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11" name="Text Placeholder 4">
            <a:extLst>
              <a:ext uri="{FF2B5EF4-FFF2-40B4-BE49-F238E27FC236}">
                <a16:creationId xmlns:a16="http://schemas.microsoft.com/office/drawing/2014/main" id="{C59676B0-DC1F-84E6-D60D-5BA13C5FF812}"/>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Time Spent</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dirty="0">
              <a:solidFill>
                <a:schemeClr val="bg1"/>
              </a:solidFill>
              <a:highlight>
                <a:srgbClr val="0E6E61"/>
              </a:highlight>
              <a:latin typeface="Calibri" panose="020F0502020204030204" pitchFamily="34" charset="0"/>
              <a:cs typeface="Calibri" panose="020F0502020204030204" pitchFamily="34" charset="0"/>
            </a:endParaRPr>
          </a:p>
        </p:txBody>
      </p:sp>
      <p:sp>
        <p:nvSpPr>
          <p:cNvPr id="12" name="Text Placeholder 4">
            <a:extLst>
              <a:ext uri="{FF2B5EF4-FFF2-40B4-BE49-F238E27FC236}">
                <a16:creationId xmlns:a16="http://schemas.microsoft.com/office/drawing/2014/main" id="{7DD57E93-31AB-CBC5-012B-D859D25BCDE8}"/>
              </a:ext>
            </a:extLst>
          </p:cNvPr>
          <p:cNvSpPr txBox="1">
            <a:spLocks/>
          </p:cNvSpPr>
          <p:nvPr/>
        </p:nvSpPr>
        <p:spPr>
          <a:xfrm>
            <a:off x="953926" y="6475599"/>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Competencies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dirty="0">
              <a:solidFill>
                <a:schemeClr val="bg1"/>
              </a:solidFill>
              <a:highlight>
                <a:srgbClr val="0E6E61"/>
              </a:highlight>
              <a:latin typeface="Calibri" panose="020F0502020204030204" pitchFamily="34" charset="0"/>
              <a:cs typeface="Calibri" panose="020F0502020204030204" pitchFamily="34" charset="0"/>
            </a:endParaRPr>
          </a:p>
        </p:txBody>
      </p:sp>
      <p:sp>
        <p:nvSpPr>
          <p:cNvPr id="13" name="Text Placeholder 6">
            <a:extLst>
              <a:ext uri="{FF2B5EF4-FFF2-40B4-BE49-F238E27FC236}">
                <a16:creationId xmlns:a16="http://schemas.microsoft.com/office/drawing/2014/main" id="{AF895B34-6214-80C4-1031-2B85E5BF6BF0}"/>
              </a:ext>
            </a:extLst>
          </p:cNvPr>
          <p:cNvSpPr txBox="1">
            <a:spLocks/>
          </p:cNvSpPr>
          <p:nvPr/>
        </p:nvSpPr>
        <p:spPr>
          <a:xfrm>
            <a:off x="879243" y="2160235"/>
            <a:ext cx="6122241" cy="47461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total time required for a student to complete all activity levels is between 5 hours and 15 minutes and 9 hours, provided that all levels of activities are successfully completed.</a:t>
            </a: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4" name="Text Placeholder 6">
            <a:extLst>
              <a:ext uri="{FF2B5EF4-FFF2-40B4-BE49-F238E27FC236}">
                <a16:creationId xmlns:a16="http://schemas.microsoft.com/office/drawing/2014/main" id="{B035CA2F-AB6C-998F-A09C-75129C31276F}"/>
              </a:ext>
            </a:extLst>
          </p:cNvPr>
          <p:cNvSpPr txBox="1">
            <a:spLocks/>
          </p:cNvSpPr>
          <p:nvPr/>
        </p:nvSpPr>
        <p:spPr>
          <a:xfrm>
            <a:off x="953926" y="7050978"/>
            <a:ext cx="6122241" cy="36733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nSpc>
                <a:spcPts val="1280"/>
              </a:lnSpc>
            </a:pPr>
            <a:r>
              <a:rPr lang="en-IE" sz="1500" b="1" dirty="0">
                <a:solidFill>
                  <a:srgbClr val="0E6E61"/>
                </a:solidFill>
                <a:latin typeface="Calibri" panose="020F0502020204030204" pitchFamily="34" charset="0"/>
                <a:cs typeface="Calibri" panose="020F0502020204030204" pitchFamily="34" charset="0"/>
              </a:rPr>
              <a:t>C01: ENERGY SOURCES MINIMIZING THE CARBON FOOTPRINT</a:t>
            </a:r>
          </a:p>
          <a:p>
            <a:pPr lvl="0">
              <a:lnSpc>
                <a:spcPts val="1280"/>
              </a:lnSpc>
            </a:pPr>
            <a:r>
              <a:rPr lang="en-IE" sz="1150" dirty="0">
                <a:latin typeface="Calibri" panose="020F0502020204030204" pitchFamily="34" charset="0"/>
                <a:cs typeface="Calibri" panose="020F0502020204030204" pitchFamily="34" charset="0"/>
              </a:rPr>
              <a:t> Ability to qualitatively analyse the carbon footprint associated with different energy sources. Energy principles, comparison variables.</a:t>
            </a:r>
          </a:p>
          <a:p>
            <a:pPr lvl="0">
              <a:lnSpc>
                <a:spcPts val="1280"/>
              </a:lnSpc>
            </a:pPr>
            <a:endParaRPr lang="en-IE" sz="1150" dirty="0">
              <a:latin typeface="Calibri" panose="020F0502020204030204" pitchFamily="34" charset="0"/>
              <a:cs typeface="Calibri" panose="020F0502020204030204" pitchFamily="34" charset="0"/>
            </a:endParaRPr>
          </a:p>
          <a:p>
            <a:pPr lvl="0">
              <a:lnSpc>
                <a:spcPts val="1280"/>
              </a:lnSpc>
            </a:pPr>
            <a:r>
              <a:rPr lang="en-IE" sz="1500" b="1" dirty="0">
                <a:solidFill>
                  <a:srgbClr val="0E6E61"/>
                </a:solidFill>
                <a:latin typeface="Calibri" panose="020F0502020204030204" pitchFamily="34" charset="0"/>
                <a:cs typeface="Calibri" panose="020F0502020204030204" pitchFamily="34" charset="0"/>
              </a:rPr>
              <a:t>C02: ENVIRONMENTAL EFFECTS OF TRANSPORTATION</a:t>
            </a:r>
          </a:p>
          <a:p>
            <a:pPr lvl="0">
              <a:lnSpc>
                <a:spcPts val="1280"/>
              </a:lnSpc>
            </a:pPr>
            <a:r>
              <a:rPr lang="en-IE" sz="1150" dirty="0">
                <a:latin typeface="Calibri" panose="020F0502020204030204" pitchFamily="34" charset="0"/>
                <a:cs typeface="Calibri" panose="020F0502020204030204" pitchFamily="34" charset="0"/>
              </a:rPr>
              <a:t>Ability to apply engineering knowledge, experience, and innovation to transport, logistics, freight transport, passenger transport, and tourism.</a:t>
            </a:r>
          </a:p>
          <a:p>
            <a:pPr lvl="0">
              <a:lnSpc>
                <a:spcPts val="1280"/>
              </a:lnSpc>
            </a:pPr>
            <a:endParaRPr lang="en-IE" sz="1150" dirty="0">
              <a:latin typeface="Calibri" panose="020F0502020204030204" pitchFamily="34" charset="0"/>
              <a:cs typeface="Calibri" panose="020F0502020204030204" pitchFamily="34" charset="0"/>
            </a:endParaRPr>
          </a:p>
          <a:p>
            <a:pPr lvl="0">
              <a:lnSpc>
                <a:spcPts val="1280"/>
              </a:lnSpc>
            </a:pPr>
            <a:r>
              <a:rPr lang="en-IE" sz="1500" b="1" dirty="0">
                <a:solidFill>
                  <a:srgbClr val="0E6E61"/>
                </a:solidFill>
                <a:latin typeface="Calibri" panose="020F0502020204030204" pitchFamily="34" charset="0"/>
                <a:cs typeface="Calibri" panose="020F0502020204030204" pitchFamily="34" charset="0"/>
              </a:rPr>
              <a:t>C03: SUSTAINABLE AND RESILIENT INFRASTRUCTURES AND CITIES</a:t>
            </a:r>
          </a:p>
          <a:p>
            <a:pPr lvl="0">
              <a:lnSpc>
                <a:spcPts val="1280"/>
              </a:lnSpc>
            </a:pPr>
            <a:r>
              <a:rPr lang="en-IE" sz="1150" dirty="0">
                <a:latin typeface="Calibri" panose="020F0502020204030204" pitchFamily="34" charset="0"/>
                <a:cs typeface="Calibri" panose="020F0502020204030204" pitchFamily="34" charset="0"/>
              </a:rPr>
              <a:t>Ability to develop sustainable and resilient infrastructure and city models, identifying and understanding the risks posed by climate change, implementing sustainable mobility strategies; distributed renewable energy generation; circular supply chains; and nature-based solutions and forward-thinking scenarios.</a:t>
            </a:r>
          </a:p>
          <a:p>
            <a:pPr lvl="0">
              <a:lnSpc>
                <a:spcPts val="1280"/>
              </a:lnSpc>
            </a:pPr>
            <a:endParaRPr lang="en-GB" sz="1150" noProof="0" dirty="0">
              <a:latin typeface="Calibri" panose="020F0502020204030204" pitchFamily="34" charset="0"/>
              <a:cs typeface="Calibri" panose="020F0502020204030204" pitchFamily="34" charset="0"/>
            </a:endParaRPr>
          </a:p>
        </p:txBody>
      </p:sp>
      <p:sp>
        <p:nvSpPr>
          <p:cNvPr id="15" name="Text Placeholder 6">
            <a:extLst>
              <a:ext uri="{FF2B5EF4-FFF2-40B4-BE49-F238E27FC236}">
                <a16:creationId xmlns:a16="http://schemas.microsoft.com/office/drawing/2014/main" id="{B97CEC18-32FC-94B9-184F-535E1BFF204B}"/>
              </a:ext>
            </a:extLst>
          </p:cNvPr>
          <p:cNvSpPr txBox="1">
            <a:spLocks/>
          </p:cNvSpPr>
          <p:nvPr/>
        </p:nvSpPr>
        <p:spPr>
          <a:xfrm>
            <a:off x="870973" y="4492355"/>
            <a:ext cx="3066052"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pPr>
            <a:r>
              <a:rPr lang="en-GB" sz="1150" noProof="0" dirty="0">
                <a:latin typeface="Calibri" panose="020F0502020204030204" pitchFamily="34" charset="0"/>
                <a:cs typeface="Calibri" panose="020F0502020204030204" pitchFamily="34" charset="0"/>
              </a:rPr>
              <a:t>The time to develop the three levels of each competency in a module is 105 to 180 minutes. The time taken to complete each level of a module is as follows.</a:t>
            </a:r>
          </a:p>
          <a:p>
            <a:pPr algn="l">
              <a:lnSpc>
                <a:spcPts val="1280"/>
              </a:lnSpc>
            </a:pPr>
            <a:endParaRPr lang="en-GB" sz="1150" noProof="0" dirty="0">
              <a:latin typeface="Calibri" panose="020F0502020204030204" pitchFamily="34" charset="0"/>
              <a:cs typeface="Calibri" panose="020F0502020204030204" pitchFamily="34" charset="0"/>
            </a:endParaRPr>
          </a:p>
        </p:txBody>
      </p:sp>
      <p:grpSp>
        <p:nvGrpSpPr>
          <p:cNvPr id="16" name="Google Shape;2016;p49">
            <a:extLst>
              <a:ext uri="{FF2B5EF4-FFF2-40B4-BE49-F238E27FC236}">
                <a16:creationId xmlns:a16="http://schemas.microsoft.com/office/drawing/2014/main" id="{E2F5BB73-C5D0-D027-9B2C-B2B3752C783D}"/>
              </a:ext>
            </a:extLst>
          </p:cNvPr>
          <p:cNvGrpSpPr/>
          <p:nvPr/>
        </p:nvGrpSpPr>
        <p:grpSpPr>
          <a:xfrm>
            <a:off x="616349" y="-11740"/>
            <a:ext cx="7206111" cy="1687885"/>
            <a:chOff x="632678" y="4589"/>
            <a:chExt cx="7206111" cy="1687885"/>
          </a:xfrm>
        </p:grpSpPr>
        <p:grpSp>
          <p:nvGrpSpPr>
            <p:cNvPr id="17" name="Google Shape;2017;p49">
              <a:extLst>
                <a:ext uri="{FF2B5EF4-FFF2-40B4-BE49-F238E27FC236}">
                  <a16:creationId xmlns:a16="http://schemas.microsoft.com/office/drawing/2014/main" id="{CD1B2997-F597-10DA-45D6-7247648504FC}"/>
                </a:ext>
              </a:extLst>
            </p:cNvPr>
            <p:cNvGrpSpPr/>
            <p:nvPr/>
          </p:nvGrpSpPr>
          <p:grpSpPr>
            <a:xfrm>
              <a:off x="879243" y="4589"/>
              <a:ext cx="6959546" cy="1670099"/>
              <a:chOff x="1505149" y="-412626"/>
              <a:chExt cx="7631626" cy="1831381"/>
            </a:xfrm>
          </p:grpSpPr>
          <p:sp>
            <p:nvSpPr>
              <p:cNvPr id="21" name="Google Shape;2018;p49">
                <a:extLst>
                  <a:ext uri="{FF2B5EF4-FFF2-40B4-BE49-F238E27FC236}">
                    <a16:creationId xmlns:a16="http://schemas.microsoft.com/office/drawing/2014/main" id="{A8D74A38-6406-B065-CB53-0BC0D12F61C8}"/>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22" name="Google Shape;2019;p49">
                <a:extLst>
                  <a:ext uri="{FF2B5EF4-FFF2-40B4-BE49-F238E27FC236}">
                    <a16:creationId xmlns:a16="http://schemas.microsoft.com/office/drawing/2014/main" id="{08952D07-6558-51F9-DDBD-BA059F525853}"/>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18" name="Google Shape;2020;p49">
              <a:extLst>
                <a:ext uri="{FF2B5EF4-FFF2-40B4-BE49-F238E27FC236}">
                  <a16:creationId xmlns:a16="http://schemas.microsoft.com/office/drawing/2014/main" id="{F7A0D48B-9156-DB62-8997-C39E95079A6A}"/>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19" name="Google Shape;2021;p49">
              <a:extLst>
                <a:ext uri="{FF2B5EF4-FFF2-40B4-BE49-F238E27FC236}">
                  <a16:creationId xmlns:a16="http://schemas.microsoft.com/office/drawing/2014/main" id="{B15E9BC4-D3AA-320A-DB77-1CC06172A6F7}"/>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20" name="Google Shape;2022;p49">
              <a:extLst>
                <a:ext uri="{FF2B5EF4-FFF2-40B4-BE49-F238E27FC236}">
                  <a16:creationId xmlns:a16="http://schemas.microsoft.com/office/drawing/2014/main" id="{87523FA5-0CC7-BEF5-1C5A-5D91EA6D8A8E}"/>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29"/>
        <p:cNvGrpSpPr/>
        <p:nvPr/>
      </p:nvGrpSpPr>
      <p:grpSpPr>
        <a:xfrm>
          <a:off x="0" y="0"/>
          <a:ext cx="0" cy="0"/>
          <a:chOff x="0" y="0"/>
          <a:chExt cx="0" cy="0"/>
        </a:xfrm>
      </p:grpSpPr>
      <p:sp>
        <p:nvSpPr>
          <p:cNvPr id="2031" name="Google Shape;2031;p50"/>
          <p:cNvSpPr txBox="1"/>
          <p:nvPr/>
        </p:nvSpPr>
        <p:spPr>
          <a:xfrm>
            <a:off x="12844807" y="8106232"/>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034" name="Google Shape;2034;p50"/>
          <p:cNvSpPr txBox="1"/>
          <p:nvPr/>
        </p:nvSpPr>
        <p:spPr>
          <a:xfrm>
            <a:off x="943320" y="3231330"/>
            <a:ext cx="6359228" cy="6887698"/>
          </a:xfrm>
          <a:prstGeom prst="rect">
            <a:avLst/>
          </a:prstGeom>
          <a:noFill/>
          <a:ln>
            <a:noFill/>
          </a:ln>
        </p:spPr>
        <p:txBody>
          <a:bodyPr spcFirstLastPara="1" wrap="square" lIns="91425" tIns="45700" rIns="91425" bIns="45700" anchor="t" anchorCtr="0">
            <a:noAutofit/>
          </a:bodyPr>
          <a:lstStyle/>
          <a:p>
            <a:pPr marL="719138"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1	</a:t>
            </a:r>
            <a:r>
              <a:rPr lang="en-GB" b="1" noProof="0" dirty="0">
                <a:solidFill>
                  <a:srgbClr val="1A3966"/>
                </a:solidFill>
                <a:latin typeface="Calibri" panose="020F0502020204030204" pitchFamily="34" charset="0"/>
                <a:ea typeface="Calibri"/>
                <a:cs typeface="Calibri" panose="020F0502020204030204" pitchFamily="34" charset="0"/>
              </a:rPr>
              <a:t>End poverty in all its forms everywhere</a:t>
            </a:r>
            <a:r>
              <a:rPr lang="en-GB" noProof="0" dirty="0">
                <a:solidFill>
                  <a:srgbClr val="1A3966"/>
                </a:solidFill>
                <a:latin typeface="Calibri" panose="020F0502020204030204" pitchFamily="34" charset="0"/>
                <a:ea typeface="Calibri"/>
                <a:cs typeface="Calibri" panose="020F0502020204030204" pitchFamily="34" charset="0"/>
              </a:rPr>
              <a:t>. Students are aware to find sustainable solutions for marginalized communities, contributing 	directly to poverty alleviation efforts worldwide.</a:t>
            </a:r>
            <a:endParaRPr lang="en-GB" noProof="0" dirty="0">
              <a:solidFill>
                <a:srgbClr val="1A3966"/>
              </a:solidFill>
              <a:latin typeface="Calibri" panose="020F0502020204030204" pitchFamily="34" charset="0"/>
              <a:ea typeface="Calibri"/>
              <a:cs typeface="Calibri" panose="020F0502020204030204" pitchFamily="34" charset="0"/>
              <a:sym typeface="Calibri"/>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3</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b="1" noProof="0" dirty="0">
                <a:solidFill>
                  <a:srgbClr val="1A3966"/>
                </a:solidFill>
                <a:latin typeface="Calibri" panose="020F0502020204030204" pitchFamily="34" charset="0"/>
                <a:ea typeface="Calibri"/>
                <a:cs typeface="Calibri" panose="020F0502020204030204" pitchFamily="34" charset="0"/>
                <a:sym typeface="Calibri"/>
              </a:rPr>
              <a:t>Good H</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ealth and Well-Being</a:t>
            </a:r>
            <a:r>
              <a:rPr lang="en-GB" noProof="0" dirty="0">
                <a:solidFill>
                  <a:srgbClr val="1A3966"/>
                </a:solidFill>
                <a:latin typeface="Calibri" panose="020F0502020204030204" pitchFamily="34" charset="0"/>
                <a:ea typeface="Calibri"/>
                <a:cs typeface="Calibri" panose="020F0502020204030204" pitchFamily="34" charset="0"/>
                <a:sym typeface="Calibri"/>
              </a:rPr>
              <a:t>. Through this module, engineers are trained on the need to develop technologies and systems that enhance well-being on both a local and global scale.</a:t>
            </a:r>
            <a:endPar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5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Gender Equality</a:t>
            </a:r>
            <a:r>
              <a:rPr lang="en-GB" noProof="0" dirty="0">
                <a:solidFill>
                  <a:srgbClr val="1A3966"/>
                </a:solidFill>
                <a:latin typeface="Calibri" panose="020F0502020204030204" pitchFamily="34" charset="0"/>
                <a:ea typeface="Calibri"/>
                <a:cs typeface="Calibri" panose="020F0502020204030204" pitchFamily="34" charset="0"/>
                <a:sym typeface="Calibri"/>
              </a:rPr>
              <a:t>. This training emphasizes on fostering inclusive practices, breaking gender biases, and empowering individuals of all genders to excel in STEM fields.</a:t>
            </a:r>
            <a:endPar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6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Clean Water and Sanitation</a:t>
            </a:r>
            <a:r>
              <a:rPr lang="en-GB" noProof="0" dirty="0">
                <a:solidFill>
                  <a:srgbClr val="1A3966"/>
                </a:solidFill>
                <a:latin typeface="Calibri" panose="020F0502020204030204" pitchFamily="34" charset="0"/>
                <a:ea typeface="Calibri"/>
                <a:cs typeface="Calibri" panose="020F0502020204030204" pitchFamily="34" charset="0"/>
                <a:sym typeface="Calibri"/>
              </a:rPr>
              <a:t>. showing the importance on developing efficient water management systems and sanitation technologies. </a:t>
            </a: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7</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b="1" noProof="0" dirty="0">
                <a:solidFill>
                  <a:srgbClr val="1A3966"/>
                </a:solidFill>
                <a:latin typeface="Calibri" panose="020F0502020204030204" pitchFamily="34" charset="0"/>
                <a:ea typeface="Calibri"/>
                <a:cs typeface="Calibri" panose="020F0502020204030204" pitchFamily="34" charset="0"/>
                <a:sym typeface="Calibri"/>
              </a:rPr>
              <a:t>Affordable and Clean Energy</a:t>
            </a:r>
            <a:r>
              <a:rPr lang="en-GB" noProof="0" dirty="0">
                <a:solidFill>
                  <a:srgbClr val="1A3966"/>
                </a:solidFill>
                <a:latin typeface="Calibri" panose="020F0502020204030204" pitchFamily="34" charset="0"/>
                <a:ea typeface="Calibri"/>
                <a:cs typeface="Calibri" panose="020F0502020204030204" pitchFamily="34" charset="0"/>
                <a:sym typeface="Calibri"/>
              </a:rPr>
              <a:t>. This module emphasizes to students the importance of renewable sources, energy efficiency, and sustainable power generation.</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8</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Decent Work and Economic </a:t>
            </a:r>
            <a:r>
              <a:rPr lang="en-GB" b="1" noProof="0" dirty="0">
                <a:solidFill>
                  <a:srgbClr val="1A3966"/>
                </a:solidFill>
                <a:latin typeface="Calibri" panose="020F0502020204030204" pitchFamily="34" charset="0"/>
                <a:ea typeface="Calibri"/>
                <a:cs typeface="Calibri" panose="020F0502020204030204" pitchFamily="34" charset="0"/>
                <a:sym typeface="Calibri"/>
              </a:rPr>
              <a:t>G</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rowth</a:t>
            </a:r>
            <a:r>
              <a:rPr lang="en-GB" noProof="0" dirty="0">
                <a:solidFill>
                  <a:srgbClr val="1A3966"/>
                </a:solidFill>
                <a:latin typeface="Calibri" panose="020F0502020204030204" pitchFamily="34" charset="0"/>
                <a:ea typeface="Calibri"/>
                <a:cs typeface="Calibri" panose="020F0502020204030204" pitchFamily="34" charset="0"/>
                <a:sym typeface="Calibri"/>
              </a:rPr>
              <a:t>. Cultivate education to engineers to encourage to play a pivotal role in shaping industries that provide stable and equitable work opportunities.</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9</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Industrial, Innovation, and Infrastructure</a:t>
            </a:r>
            <a:r>
              <a:rPr lang="en-GB" noProof="0" dirty="0">
                <a:solidFill>
                  <a:srgbClr val="1A3966"/>
                </a:solidFill>
                <a:latin typeface="Calibri" panose="020F0502020204030204" pitchFamily="34" charset="0"/>
                <a:ea typeface="Calibri"/>
                <a:cs typeface="Calibri" panose="020F0502020204030204" pitchFamily="34" charset="0"/>
                <a:sym typeface="Calibri"/>
              </a:rPr>
              <a:t>. Students are trained to contribute to resilient infrastructure and sustainable industrial development.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11</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Sustainable Cities and Communities</a:t>
            </a:r>
            <a:r>
              <a:rPr lang="en-GB" noProof="0" dirty="0">
                <a:solidFill>
                  <a:srgbClr val="1A3966"/>
                </a:solidFill>
                <a:latin typeface="Calibri" panose="020F0502020204030204" pitchFamily="34" charset="0"/>
                <a:ea typeface="Calibri"/>
                <a:cs typeface="Calibri" panose="020F0502020204030204" pitchFamily="34" charset="0"/>
                <a:sym typeface="Calibri"/>
              </a:rPr>
              <a:t>. The module promotes engineers develop solutions for resilient infrastructure, efficient  urban planning, and environmental sustainability. engineers shape future cities that prioritize sustainability, efficiency, and quality of life.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719138" indent="-719138" algn="l">
              <a:lnSpc>
                <a:spcPts val="1280"/>
              </a:lnSpc>
            </a:pPr>
            <a:r>
              <a:rPr lang="en-GB" sz="1200" noProof="0" dirty="0">
                <a:solidFill>
                  <a:srgbClr val="0E6E61"/>
                </a:solidFill>
                <a:latin typeface="Calibri" panose="020F0502020204030204" pitchFamily="34" charset="0"/>
                <a:cs typeface="Calibri" panose="020F0502020204030204" pitchFamily="34" charset="0"/>
              </a:rPr>
              <a:t>……………………………………………………………………………………………………………………….……………………………..…</a:t>
            </a:r>
          </a:p>
          <a:p>
            <a:pPr marL="719138" lvl="0" indent="-719138">
              <a:lnSpc>
                <a:spcPct val="91428"/>
              </a:lnSpc>
              <a:buClr>
                <a:srgbClr val="1A3966"/>
              </a:buClr>
              <a:buSzPts val="1100"/>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SDG 13</a:t>
            </a:r>
            <a:r>
              <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rPr>
              <a:t>	</a:t>
            </a:r>
            <a:r>
              <a:rPr lang="en-GB" sz="1400"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Climate Action</a:t>
            </a:r>
            <a:r>
              <a:rPr lang="en-GB" b="1" noProof="0" dirty="0">
                <a:solidFill>
                  <a:srgbClr val="1A3966"/>
                </a:solidFill>
                <a:latin typeface="Calibri" panose="020F0502020204030204" pitchFamily="34" charset="0"/>
                <a:ea typeface="Calibri"/>
                <a:cs typeface="Calibri" panose="020F0502020204030204" pitchFamily="34" charset="0"/>
                <a:sym typeface="Calibri"/>
              </a:rPr>
              <a:t>. </a:t>
            </a:r>
            <a:r>
              <a:rPr lang="en-GB" noProof="0" dirty="0">
                <a:solidFill>
                  <a:srgbClr val="1A3966"/>
                </a:solidFill>
                <a:latin typeface="Calibri" panose="020F0502020204030204" pitchFamily="34" charset="0"/>
                <a:ea typeface="Calibri"/>
                <a:cs typeface="Calibri" panose="020F0502020204030204" pitchFamily="34" charset="0"/>
                <a:sym typeface="Calibri"/>
              </a:rPr>
              <a:t>By equipping students to lead sustainability transitions, the module builds capacity for climate mitigation and adaptation in engineering practice.</a:t>
            </a:r>
            <a:endParaRPr lang="en-GB" sz="140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719138" marR="0" lvl="0" indent="-719138" algn="l" rtl="0">
              <a:lnSpc>
                <a:spcPct val="91428"/>
              </a:lnSpc>
              <a:spcBef>
                <a:spcPts val="0"/>
              </a:spcBef>
              <a:spcAft>
                <a:spcPts val="0"/>
              </a:spcAft>
              <a:buClr>
                <a:srgbClr val="1A3966"/>
              </a:buClr>
              <a:buSzPts val="1100"/>
              <a:buFont typeface="Arial"/>
              <a:buNone/>
            </a:pPr>
            <a:endPar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719138" marR="0" lvl="0" indent="-719138" algn="l" rtl="0">
              <a:lnSpc>
                <a:spcPct val="111304"/>
              </a:lnSpc>
              <a:spcBef>
                <a:spcPts val="0"/>
              </a:spcBef>
              <a:spcAft>
                <a:spcPts val="0"/>
              </a:spcAft>
              <a:buClr>
                <a:srgbClr val="1A3966"/>
              </a:buClr>
              <a:buSzPts val="1100"/>
              <a:buFont typeface="Arial"/>
              <a:buNone/>
            </a:pPr>
            <a:endParaRPr lang="en-GB" sz="1150"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sp>
        <p:nvSpPr>
          <p:cNvPr id="23" name="Text Placeholder 6">
            <a:extLst>
              <a:ext uri="{FF2B5EF4-FFF2-40B4-BE49-F238E27FC236}">
                <a16:creationId xmlns:a16="http://schemas.microsoft.com/office/drawing/2014/main" id="{D0074DCF-C0CE-7082-31AF-A4988822A20B}"/>
              </a:ext>
            </a:extLst>
          </p:cNvPr>
          <p:cNvSpPr txBox="1">
            <a:spLocks/>
          </p:cNvSpPr>
          <p:nvPr/>
        </p:nvSpPr>
        <p:spPr>
          <a:xfrm>
            <a:off x="943320" y="2602701"/>
            <a:ext cx="6122242" cy="59736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The competencies developed in this module are aligned with the following Sustainable Development Goals outlined in the 2020-2030 Agenda:</a:t>
            </a:r>
          </a:p>
        </p:txBody>
      </p:sp>
      <p:cxnSp>
        <p:nvCxnSpPr>
          <p:cNvPr id="24" name="Straight Connector 23">
            <a:extLst>
              <a:ext uri="{FF2B5EF4-FFF2-40B4-BE49-F238E27FC236}">
                <a16:creationId xmlns:a16="http://schemas.microsoft.com/office/drawing/2014/main" id="{81F521A3-1C48-5547-5D89-C9E2E0243783}"/>
              </a:ext>
            </a:extLst>
          </p:cNvPr>
          <p:cNvCxnSpPr>
            <a:cxnSpLocks/>
          </p:cNvCxnSpPr>
          <p:nvPr/>
        </p:nvCxnSpPr>
        <p:spPr>
          <a:xfrm>
            <a:off x="2302189" y="229853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4">
            <a:extLst>
              <a:ext uri="{FF2B5EF4-FFF2-40B4-BE49-F238E27FC236}">
                <a16:creationId xmlns:a16="http://schemas.microsoft.com/office/drawing/2014/main" id="{81D647B3-F1F9-7512-1D92-9C5D11C4B5BF}"/>
              </a:ext>
            </a:extLst>
          </p:cNvPr>
          <p:cNvSpPr txBox="1">
            <a:spLocks/>
          </p:cNvSpPr>
          <p:nvPr/>
        </p:nvSpPr>
        <p:spPr>
          <a:xfrm>
            <a:off x="970255" y="2122613"/>
            <a:ext cx="6068373" cy="422040"/>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Alignment with the SDGs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26" name="Google Shape;2016;p49">
            <a:extLst>
              <a:ext uri="{FF2B5EF4-FFF2-40B4-BE49-F238E27FC236}">
                <a16:creationId xmlns:a16="http://schemas.microsoft.com/office/drawing/2014/main" id="{33C775DC-C0CF-7049-B8C6-9FA42AE52FBB}"/>
              </a:ext>
            </a:extLst>
          </p:cNvPr>
          <p:cNvGrpSpPr/>
          <p:nvPr/>
        </p:nvGrpSpPr>
        <p:grpSpPr>
          <a:xfrm>
            <a:off x="616349" y="-11740"/>
            <a:ext cx="7206111" cy="1687885"/>
            <a:chOff x="632678" y="4589"/>
            <a:chExt cx="7206111" cy="1687885"/>
          </a:xfrm>
        </p:grpSpPr>
        <p:grpSp>
          <p:nvGrpSpPr>
            <p:cNvPr id="27" name="Google Shape;2017;p49">
              <a:extLst>
                <a:ext uri="{FF2B5EF4-FFF2-40B4-BE49-F238E27FC236}">
                  <a16:creationId xmlns:a16="http://schemas.microsoft.com/office/drawing/2014/main" id="{65A3B674-3D9A-BFE8-CC78-E9106485CBD5}"/>
                </a:ext>
              </a:extLst>
            </p:cNvPr>
            <p:cNvGrpSpPr/>
            <p:nvPr/>
          </p:nvGrpSpPr>
          <p:grpSpPr>
            <a:xfrm>
              <a:off x="879243" y="4589"/>
              <a:ext cx="6959546" cy="1670099"/>
              <a:chOff x="1505149" y="-412626"/>
              <a:chExt cx="7631626" cy="1831381"/>
            </a:xfrm>
          </p:grpSpPr>
          <p:sp>
            <p:nvSpPr>
              <p:cNvPr id="31" name="Google Shape;2018;p49">
                <a:extLst>
                  <a:ext uri="{FF2B5EF4-FFF2-40B4-BE49-F238E27FC236}">
                    <a16:creationId xmlns:a16="http://schemas.microsoft.com/office/drawing/2014/main" id="{D38B9F83-4E58-9B92-B668-9C2AA40ABC9A}"/>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32" name="Google Shape;2019;p49">
                <a:extLst>
                  <a:ext uri="{FF2B5EF4-FFF2-40B4-BE49-F238E27FC236}">
                    <a16:creationId xmlns:a16="http://schemas.microsoft.com/office/drawing/2014/main" id="{AB76D5C8-6099-3084-2390-440745028E72}"/>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28" name="Google Shape;2020;p49">
              <a:extLst>
                <a:ext uri="{FF2B5EF4-FFF2-40B4-BE49-F238E27FC236}">
                  <a16:creationId xmlns:a16="http://schemas.microsoft.com/office/drawing/2014/main" id="{90E6D513-A70E-613C-6EC6-D1E56754035A}"/>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29" name="Google Shape;2021;p49">
              <a:extLst>
                <a:ext uri="{FF2B5EF4-FFF2-40B4-BE49-F238E27FC236}">
                  <a16:creationId xmlns:a16="http://schemas.microsoft.com/office/drawing/2014/main" id="{C5533E71-1C11-DC8C-88B9-F1675B78E5F0}"/>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30" name="Google Shape;2022;p49">
              <a:extLst>
                <a:ext uri="{FF2B5EF4-FFF2-40B4-BE49-F238E27FC236}">
                  <a16:creationId xmlns:a16="http://schemas.microsoft.com/office/drawing/2014/main" id="{A25E5E0E-C7D3-2E9B-64D7-F9AAB2D80B25}"/>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6"/>
        <p:cNvGrpSpPr/>
        <p:nvPr/>
      </p:nvGrpSpPr>
      <p:grpSpPr>
        <a:xfrm>
          <a:off x="0" y="0"/>
          <a:ext cx="0" cy="0"/>
          <a:chOff x="0" y="0"/>
          <a:chExt cx="0" cy="0"/>
        </a:xfrm>
      </p:grpSpPr>
      <p:sp>
        <p:nvSpPr>
          <p:cNvPr id="30" name="Text Placeholder 6">
            <a:extLst>
              <a:ext uri="{FF2B5EF4-FFF2-40B4-BE49-F238E27FC236}">
                <a16:creationId xmlns:a16="http://schemas.microsoft.com/office/drawing/2014/main" id="{DACCF889-92F8-4426-4E7D-648920F4459F}"/>
              </a:ext>
            </a:extLst>
          </p:cNvPr>
          <p:cNvSpPr txBox="1">
            <a:spLocks/>
          </p:cNvSpPr>
          <p:nvPr/>
        </p:nvSpPr>
        <p:spPr>
          <a:xfrm>
            <a:off x="1058392" y="3346324"/>
            <a:ext cx="3008544" cy="716952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S02 ENVIRONMENTAL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assess Environmental Impact</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S04 DESIGN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 </a:t>
            </a: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design with a sustainable</a:t>
            </a: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approach</a:t>
            </a: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S07 POLLUTION</a:t>
            </a:r>
            <a:endParaRPr lang="en-GB" sz="14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use pollution prevention</a:t>
            </a: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strategies</a:t>
            </a: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S08 WASTE	</a:t>
            </a:r>
            <a:r>
              <a:rPr lang="en-GB" sz="14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 </a:t>
            </a:r>
          </a:p>
          <a:p>
            <a:pPr marL="6350" marR="0" lvl="0" indent="-88900"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implement waste management</a:t>
            </a:r>
            <a:r>
              <a:rPr lang="en-GB" sz="1400" dirty="0">
                <a:latin typeface="Calibri" panose="020F0502020204030204" pitchFamily="34" charset="0"/>
                <a:cs typeface="Calibri" panose="020F0502020204030204" pitchFamily="34" charset="0"/>
              </a:rPr>
              <a:t> </a:t>
            </a: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for sustainability </a:t>
            </a: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S09 CONSTRUCTION</a:t>
            </a:r>
            <a:endParaRPr lang="en-GB" sz="14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6350" marR="0" lvl="0" indent="-88900"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promote sustainable construction</a:t>
            </a: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marR="0" lvl="0" indent="-441325" algn="l" rtl="0">
              <a:lnSpc>
                <a:spcPct val="116363"/>
              </a:lnSpc>
              <a:spcBef>
                <a:spcPts val="0"/>
              </a:spcBef>
              <a:spcAft>
                <a:spcPts val="0"/>
              </a:spcAft>
              <a:buClr>
                <a:srgbClr val="1A3966"/>
              </a:buClr>
              <a:buSzPts val="1100"/>
              <a:buFont typeface="Arial"/>
              <a:buNone/>
            </a:pPr>
            <a:r>
              <a:rPr lang="en-GB" sz="1400"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S12 RISK ASSESSMENT</a:t>
            </a:r>
            <a:endParaRPr lang="en-GB" sz="14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Skills to give importance to risk</a:t>
            </a:r>
          </a:p>
          <a:p>
            <a:pPr marL="360000" marR="0" lvl="0" indent="-441325" algn="l" rtl="0">
              <a:lnSpc>
                <a:spcPct val="116363"/>
              </a:lnSpc>
              <a:spcBef>
                <a:spcPts val="0"/>
              </a:spcBef>
              <a:spcAft>
                <a:spcPts val="0"/>
              </a:spcAft>
              <a:buClr>
                <a:srgbClr val="1A3966"/>
              </a:buClr>
              <a:buSzPts val="1100"/>
              <a:buFont typeface="Arial"/>
              <a:buNone/>
            </a:pPr>
            <a:r>
              <a:rPr lang="en-GB" sz="1400"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assessment for sustainability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lvl="0" indent="-441325">
              <a:lnSpc>
                <a:spcPct val="116363"/>
              </a:lnSpc>
              <a:buClr>
                <a:srgbClr val="1A3966"/>
              </a:buClr>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S14 PROBLEM SOLVING	</a:t>
            </a:r>
            <a:r>
              <a:rPr lang="en-GB" sz="1400" noProof="0" dirty="0">
                <a:solidFill>
                  <a:srgbClr val="1A3966"/>
                </a:solidFill>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360000" lvl="0" indent="-441325">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Complex problem-solving skills</a:t>
            </a:r>
            <a:endParaRPr lang="en-GB" sz="1400" noProof="0" dirty="0">
              <a:latin typeface="Calibri" panose="020F0502020204030204" pitchFamily="34" charset="0"/>
              <a:cs typeface="Calibri" panose="020F0502020204030204" pitchFamily="34" charset="0"/>
            </a:endParaRP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360000" lvl="0" indent="-441325">
              <a:lnSpc>
                <a:spcPct val="116363"/>
              </a:lnSpc>
              <a:buClr>
                <a:srgbClr val="1A3966"/>
              </a:buClr>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S15 CRITICAL 	</a:t>
            </a:r>
            <a:r>
              <a:rPr lang="en-GB" sz="1400" noProof="0" dirty="0">
                <a:solidFill>
                  <a:srgbClr val="1A3966"/>
                </a:solidFill>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360000" lvl="0" indent="-441325">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Critical thinking skills</a:t>
            </a:r>
          </a:p>
          <a:p>
            <a:pPr marL="449263" indent="-441325" algn="l">
              <a:lnSpc>
                <a:spcPts val="7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marR="0" lvl="0" indent="-441325" algn="l" rtl="0">
              <a:lnSpc>
                <a:spcPct val="182857"/>
              </a:lnSpc>
              <a:spcBef>
                <a:spcPts val="0"/>
              </a:spcBef>
              <a:spcAft>
                <a:spcPts val="0"/>
              </a:spcAft>
              <a:buClr>
                <a:srgbClr val="1A3966"/>
              </a:buClr>
              <a:buSzPts val="1100"/>
              <a:buFont typeface="Arial"/>
              <a:buNone/>
            </a:pPr>
            <a:endParaRPr lang="en-GB" sz="1400" b="0"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cxnSp>
        <p:nvCxnSpPr>
          <p:cNvPr id="31" name="Straight Connector 30">
            <a:extLst>
              <a:ext uri="{FF2B5EF4-FFF2-40B4-BE49-F238E27FC236}">
                <a16:creationId xmlns:a16="http://schemas.microsoft.com/office/drawing/2014/main" id="{C2D2EBDC-7F10-FFF8-029A-F8B5C1A3FE43}"/>
              </a:ext>
            </a:extLst>
          </p:cNvPr>
          <p:cNvCxnSpPr>
            <a:cxnSpLocks/>
          </p:cNvCxnSpPr>
          <p:nvPr/>
        </p:nvCxnSpPr>
        <p:spPr>
          <a:xfrm flipV="1">
            <a:off x="945521" y="2964146"/>
            <a:ext cx="0" cy="6512312"/>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32" name="Text Placeholder 4">
            <a:extLst>
              <a:ext uri="{FF2B5EF4-FFF2-40B4-BE49-F238E27FC236}">
                <a16:creationId xmlns:a16="http://schemas.microsoft.com/office/drawing/2014/main" id="{BF24E624-F0AD-6679-5529-C98EAD713BEF}"/>
              </a:ext>
            </a:extLst>
          </p:cNvPr>
          <p:cNvSpPr txBox="1">
            <a:spLocks/>
          </p:cNvSpPr>
          <p:nvPr/>
        </p:nvSpPr>
        <p:spPr>
          <a:xfrm>
            <a:off x="827712" y="2792765"/>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a:solidFill>
                  <a:schemeClr val="bg1"/>
                </a:solidFill>
                <a:highlight>
                  <a:srgbClr val="0E6E61"/>
                </a:highlight>
                <a:latin typeface="Calibri" panose="020F0502020204030204" pitchFamily="34" charset="0"/>
                <a:cs typeface="Calibri" panose="020F0502020204030204" pitchFamily="34" charset="0"/>
              </a:rPr>
              <a:t> Skills</a:t>
            </a:r>
            <a:r>
              <a:rPr lang="en-GB" sz="2200" b="1" noProof="0">
                <a:solidFill>
                  <a:srgbClr val="0E6E61"/>
                </a:solidFill>
                <a:highlight>
                  <a:srgbClr val="0E6E61"/>
                </a:highlight>
                <a:latin typeface="Calibri" panose="020F0502020204030204" pitchFamily="34" charset="0"/>
                <a:cs typeface="Calibri" panose="020F0502020204030204" pitchFamily="34" charset="0"/>
              </a:rPr>
              <a:t>:</a:t>
            </a:r>
          </a:p>
        </p:txBody>
      </p:sp>
      <p:sp>
        <p:nvSpPr>
          <p:cNvPr id="33" name="Text Placeholder 6">
            <a:extLst>
              <a:ext uri="{FF2B5EF4-FFF2-40B4-BE49-F238E27FC236}">
                <a16:creationId xmlns:a16="http://schemas.microsoft.com/office/drawing/2014/main" id="{4A1C68AD-86A2-CD6F-BE46-19D72D8FC11A}"/>
              </a:ext>
            </a:extLst>
          </p:cNvPr>
          <p:cNvSpPr txBox="1">
            <a:spLocks/>
          </p:cNvSpPr>
          <p:nvPr/>
        </p:nvSpPr>
        <p:spPr>
          <a:xfrm>
            <a:off x="4067939" y="3345038"/>
            <a:ext cx="3008544" cy="405932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6350" lvl="0" indent="1588">
              <a:lnSpc>
                <a:spcPct val="116363"/>
              </a:lnSpc>
              <a:buClr>
                <a:srgbClr val="1A3966"/>
              </a:buClr>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S20 COLLABORATOR 	</a:t>
            </a:r>
            <a:r>
              <a:rPr lang="en-GB" sz="1400" noProof="0" dirty="0">
                <a:solidFill>
                  <a:srgbClr val="1A3966"/>
                </a:solidFill>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6350" lvl="0" indent="1588">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Skills to collaboration with a range </a:t>
            </a:r>
          </a:p>
          <a:p>
            <a:pPr marL="6350" lvl="0" indent="1588">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Of stakeholders &amp; disciplines</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6350" lvl="0" indent="1588">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S25 CREATIVE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ea typeface="Calibri"/>
              <a:cs typeface="Calibri" panose="020F0502020204030204" pitchFamily="34" charset="0"/>
            </a:endParaRPr>
          </a:p>
          <a:p>
            <a:pPr marL="6350" lvl="0" indent="1588">
              <a:lnSpc>
                <a:spcPct val="116363"/>
              </a:lnSpc>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Skills for creativity and </a:t>
            </a:r>
          </a:p>
          <a:p>
            <a:pPr marL="6350" lvl="0" indent="1588">
              <a:lnSpc>
                <a:spcPct val="116363"/>
              </a:lnSpc>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innovativeness </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6350" lvl="0" indent="1588">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S26 SYSTEMIC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6350" lvl="0" indent="1588">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Skills to apply systems thinking</a:t>
            </a:r>
            <a:endParaRPr lang="en-GB" sz="1400" b="1" noProof="0" dirty="0">
              <a:solidFill>
                <a:srgbClr val="CEBEDD"/>
              </a:solidFill>
              <a:latin typeface="Calibri" panose="020F0502020204030204" pitchFamily="34" charset="0"/>
              <a:ea typeface="Calibri"/>
              <a:cs typeface="Calibri" panose="020F0502020204030204" pitchFamily="34" charset="0"/>
              <a:sym typeface="Calibri"/>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6350" lvl="0" indent="1588">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S29 EMPATHY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6350" indent="1588">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Skills to understand users' needs </a:t>
            </a:r>
          </a:p>
          <a:p>
            <a:pPr marL="6350" indent="1588">
              <a:lnSpc>
                <a:spcPct val="116363"/>
              </a:lnSpc>
              <a:buClr>
                <a:srgbClr val="1A3966"/>
              </a:buClr>
              <a:buSzPts val="1100"/>
            </a:pPr>
            <a:r>
              <a:rPr lang="en-GB" sz="1400" noProof="0" dirty="0">
                <a:solidFill>
                  <a:srgbClr val="1A3966"/>
                </a:solidFill>
                <a:latin typeface="Calibri" panose="020F0502020204030204" pitchFamily="34" charset="0"/>
                <a:ea typeface="Calibri"/>
                <a:cs typeface="Calibri" panose="020F0502020204030204" pitchFamily="34" charset="0"/>
                <a:sym typeface="Calibri"/>
              </a:rPr>
              <a:t>and improve people's lives design</a:t>
            </a:r>
          </a:p>
          <a:p>
            <a:pPr marL="6350" indent="1588" algn="l">
              <a:lnSpc>
                <a:spcPct val="116363"/>
              </a:lnSpc>
              <a:buClr>
                <a:srgbClr val="000000"/>
              </a:buClr>
            </a:pPr>
            <a:r>
              <a:rPr lang="en-GB" sz="900" noProof="0" dirty="0">
                <a:solidFill>
                  <a:srgbClr val="0E6E61"/>
                </a:solidFill>
                <a:latin typeface="Calibri" panose="020F0502020204030204" pitchFamily="34" charset="0"/>
                <a:cs typeface="Calibri" panose="020F0502020204030204" pitchFamily="34" charset="0"/>
              </a:rPr>
              <a:t>…………………………….………………………………………………..………</a:t>
            </a:r>
          </a:p>
          <a:p>
            <a:pPr marL="6350" marR="0" lvl="0" indent="1588" algn="l" rtl="0">
              <a:lnSpc>
                <a:spcPct val="116363"/>
              </a:lnSpc>
              <a:spcBef>
                <a:spcPts val="0"/>
              </a:spcBef>
              <a:spcAft>
                <a:spcPts val="0"/>
              </a:spcAft>
              <a:buClr>
                <a:srgbClr val="000000"/>
              </a:buClr>
              <a:buSzPts val="1100"/>
              <a:buFont typeface="Arial"/>
              <a:buNone/>
            </a:pPr>
            <a:endParaRPr lang="en-GB" sz="14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cxnSp>
        <p:nvCxnSpPr>
          <p:cNvPr id="34" name="Straight Connector 33">
            <a:extLst>
              <a:ext uri="{FF2B5EF4-FFF2-40B4-BE49-F238E27FC236}">
                <a16:creationId xmlns:a16="http://schemas.microsoft.com/office/drawing/2014/main" id="{EC3BEDDB-30B0-5F3A-CC4C-5D1BDB504E32}"/>
              </a:ext>
            </a:extLst>
          </p:cNvPr>
          <p:cNvCxnSpPr>
            <a:cxnSpLocks/>
          </p:cNvCxnSpPr>
          <p:nvPr/>
        </p:nvCxnSpPr>
        <p:spPr>
          <a:xfrm flipV="1">
            <a:off x="3955068" y="2962860"/>
            <a:ext cx="0" cy="6512312"/>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6581963-0732-A932-6C2E-9E9A20E20AD3}"/>
              </a:ext>
            </a:extLst>
          </p:cNvPr>
          <p:cNvCxnSpPr>
            <a:cxnSpLocks/>
          </p:cNvCxnSpPr>
          <p:nvPr/>
        </p:nvCxnSpPr>
        <p:spPr>
          <a:xfrm>
            <a:off x="2302189" y="184771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37" name="Text Placeholder 4">
            <a:extLst>
              <a:ext uri="{FF2B5EF4-FFF2-40B4-BE49-F238E27FC236}">
                <a16:creationId xmlns:a16="http://schemas.microsoft.com/office/drawing/2014/main" id="{E9C9F8BA-F042-3C2D-AC2F-62D10360A255}"/>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B3A5C0"/>
                </a:highlight>
                <a:latin typeface="Calibri" panose="020F0502020204030204" pitchFamily="34" charset="0"/>
                <a:cs typeface="Calibri" panose="020F0502020204030204" pitchFamily="34" charset="0"/>
              </a:rPr>
              <a:t> Skills and knowledge</a:t>
            </a:r>
            <a:r>
              <a:rPr lang="en-GB" sz="2200" b="1" dirty="0">
                <a:solidFill>
                  <a:srgbClr val="B3A5C0"/>
                </a:solidFill>
                <a:highlight>
                  <a:srgbClr val="B3A5C0"/>
                </a:highlight>
                <a:latin typeface="Calibri" panose="020F0502020204030204" pitchFamily="34" charset="0"/>
                <a:cs typeface="Calibri" panose="020F0502020204030204" pitchFamily="34" charset="0"/>
              </a:rPr>
              <a:t>.</a:t>
            </a:r>
          </a:p>
          <a:p>
            <a:pPr marL="0" indent="0">
              <a:buClrTx/>
              <a:buNone/>
            </a:pPr>
            <a:endParaRPr lang="en-GB" sz="2200" b="1" dirty="0">
              <a:solidFill>
                <a:srgbClr val="0E6E61"/>
              </a:solidFill>
              <a:highlight>
                <a:srgbClr val="B3A5C0"/>
              </a:highlight>
              <a:latin typeface="Calibri" panose="020F0502020204030204" pitchFamily="34" charset="0"/>
              <a:cs typeface="Calibri" panose="020F0502020204030204" pitchFamily="34" charset="0"/>
            </a:endParaRPr>
          </a:p>
        </p:txBody>
      </p:sp>
      <p:grpSp>
        <p:nvGrpSpPr>
          <p:cNvPr id="38" name="Google Shape;2016;p49">
            <a:extLst>
              <a:ext uri="{FF2B5EF4-FFF2-40B4-BE49-F238E27FC236}">
                <a16:creationId xmlns:a16="http://schemas.microsoft.com/office/drawing/2014/main" id="{3B3A30FA-5C52-1C98-05C6-9DFE4794488F}"/>
              </a:ext>
            </a:extLst>
          </p:cNvPr>
          <p:cNvGrpSpPr/>
          <p:nvPr/>
        </p:nvGrpSpPr>
        <p:grpSpPr>
          <a:xfrm>
            <a:off x="616349" y="-11740"/>
            <a:ext cx="7206111" cy="1687885"/>
            <a:chOff x="632678" y="4589"/>
            <a:chExt cx="7206111" cy="1687885"/>
          </a:xfrm>
        </p:grpSpPr>
        <p:grpSp>
          <p:nvGrpSpPr>
            <p:cNvPr id="39" name="Google Shape;2017;p49">
              <a:extLst>
                <a:ext uri="{FF2B5EF4-FFF2-40B4-BE49-F238E27FC236}">
                  <a16:creationId xmlns:a16="http://schemas.microsoft.com/office/drawing/2014/main" id="{D7F2BD88-88CB-6151-6A7F-831D52A4A000}"/>
                </a:ext>
              </a:extLst>
            </p:cNvPr>
            <p:cNvGrpSpPr/>
            <p:nvPr/>
          </p:nvGrpSpPr>
          <p:grpSpPr>
            <a:xfrm>
              <a:off x="879243" y="4589"/>
              <a:ext cx="6959546" cy="1670099"/>
              <a:chOff x="1505149" y="-412626"/>
              <a:chExt cx="7631626" cy="1831381"/>
            </a:xfrm>
          </p:grpSpPr>
          <p:sp>
            <p:nvSpPr>
              <p:cNvPr id="43" name="Google Shape;2018;p49">
                <a:extLst>
                  <a:ext uri="{FF2B5EF4-FFF2-40B4-BE49-F238E27FC236}">
                    <a16:creationId xmlns:a16="http://schemas.microsoft.com/office/drawing/2014/main" id="{714C067D-0D74-F1A4-8FEA-6F03280CE7AC}"/>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44" name="Google Shape;2019;p49">
                <a:extLst>
                  <a:ext uri="{FF2B5EF4-FFF2-40B4-BE49-F238E27FC236}">
                    <a16:creationId xmlns:a16="http://schemas.microsoft.com/office/drawing/2014/main" id="{AC4F36C6-1ED4-B3B6-CB76-ADDCE5976F56}"/>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40" name="Google Shape;2020;p49">
              <a:extLst>
                <a:ext uri="{FF2B5EF4-FFF2-40B4-BE49-F238E27FC236}">
                  <a16:creationId xmlns:a16="http://schemas.microsoft.com/office/drawing/2014/main" id="{3BC2341D-39BA-4233-083F-CE94DBF5F640}"/>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41" name="Google Shape;2021;p49">
              <a:extLst>
                <a:ext uri="{FF2B5EF4-FFF2-40B4-BE49-F238E27FC236}">
                  <a16:creationId xmlns:a16="http://schemas.microsoft.com/office/drawing/2014/main" id="{B772E893-8F7B-02B5-6DCE-FDD84EC9D92F}"/>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42" name="Google Shape;2022;p49">
              <a:extLst>
                <a:ext uri="{FF2B5EF4-FFF2-40B4-BE49-F238E27FC236}">
                  <a16:creationId xmlns:a16="http://schemas.microsoft.com/office/drawing/2014/main" id="{280AEE7F-B69A-2A7A-0081-46174500CE85}"/>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extLst>
      <p:ext uri="{BB962C8B-B14F-4D97-AF65-F5344CB8AC3E}">
        <p14:creationId xmlns:p14="http://schemas.microsoft.com/office/powerpoint/2010/main" val="885656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6"/>
        <p:cNvGrpSpPr/>
        <p:nvPr/>
      </p:nvGrpSpPr>
      <p:grpSpPr>
        <a:xfrm>
          <a:off x="0" y="0"/>
          <a:ext cx="0" cy="0"/>
          <a:chOff x="0" y="0"/>
          <a:chExt cx="0" cy="0"/>
        </a:xfrm>
      </p:grpSpPr>
      <p:sp>
        <p:nvSpPr>
          <p:cNvPr id="2048" name="Google Shape;2048;p51"/>
          <p:cNvSpPr txBox="1"/>
          <p:nvPr/>
        </p:nvSpPr>
        <p:spPr>
          <a:xfrm>
            <a:off x="12844807" y="8106232"/>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pSp>
        <p:nvGrpSpPr>
          <p:cNvPr id="25" name="Google Shape;2016;p49">
            <a:extLst>
              <a:ext uri="{FF2B5EF4-FFF2-40B4-BE49-F238E27FC236}">
                <a16:creationId xmlns:a16="http://schemas.microsoft.com/office/drawing/2014/main" id="{51E40DE1-715B-81CF-A1DE-FFAFC0552387}"/>
              </a:ext>
            </a:extLst>
          </p:cNvPr>
          <p:cNvGrpSpPr/>
          <p:nvPr/>
        </p:nvGrpSpPr>
        <p:grpSpPr>
          <a:xfrm>
            <a:off x="616349" y="-11740"/>
            <a:ext cx="7206111" cy="1687885"/>
            <a:chOff x="632678" y="4589"/>
            <a:chExt cx="7206111" cy="1687885"/>
          </a:xfrm>
        </p:grpSpPr>
        <p:grpSp>
          <p:nvGrpSpPr>
            <p:cNvPr id="26" name="Google Shape;2017;p49">
              <a:extLst>
                <a:ext uri="{FF2B5EF4-FFF2-40B4-BE49-F238E27FC236}">
                  <a16:creationId xmlns:a16="http://schemas.microsoft.com/office/drawing/2014/main" id="{426FC2BA-3178-60FA-E0EA-96692327AC16}"/>
                </a:ext>
              </a:extLst>
            </p:cNvPr>
            <p:cNvGrpSpPr/>
            <p:nvPr/>
          </p:nvGrpSpPr>
          <p:grpSpPr>
            <a:xfrm>
              <a:off x="879243" y="4589"/>
              <a:ext cx="6959546" cy="1670099"/>
              <a:chOff x="1505149" y="-412626"/>
              <a:chExt cx="7631626" cy="1831381"/>
            </a:xfrm>
          </p:grpSpPr>
          <p:sp>
            <p:nvSpPr>
              <p:cNvPr id="30" name="Google Shape;2018;p49">
                <a:extLst>
                  <a:ext uri="{FF2B5EF4-FFF2-40B4-BE49-F238E27FC236}">
                    <a16:creationId xmlns:a16="http://schemas.microsoft.com/office/drawing/2014/main" id="{FC879D2E-8E23-8690-67DB-0C1A1EEBAA94}"/>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31" name="Google Shape;2019;p49">
                <a:extLst>
                  <a:ext uri="{FF2B5EF4-FFF2-40B4-BE49-F238E27FC236}">
                    <a16:creationId xmlns:a16="http://schemas.microsoft.com/office/drawing/2014/main" id="{F97E606C-72F9-126C-4962-C4C6A37E5797}"/>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27" name="Google Shape;2020;p49">
              <a:extLst>
                <a:ext uri="{FF2B5EF4-FFF2-40B4-BE49-F238E27FC236}">
                  <a16:creationId xmlns:a16="http://schemas.microsoft.com/office/drawing/2014/main" id="{5CE4005F-55D3-AF73-3E8C-2A5A70CCB19C}"/>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28" name="Google Shape;2021;p49">
              <a:extLst>
                <a:ext uri="{FF2B5EF4-FFF2-40B4-BE49-F238E27FC236}">
                  <a16:creationId xmlns:a16="http://schemas.microsoft.com/office/drawing/2014/main" id="{93AE87D3-50CD-B577-6F07-6A850816920A}"/>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29" name="Google Shape;2022;p49">
              <a:extLst>
                <a:ext uri="{FF2B5EF4-FFF2-40B4-BE49-F238E27FC236}">
                  <a16:creationId xmlns:a16="http://schemas.microsoft.com/office/drawing/2014/main" id="{2B0B8022-F1E2-238B-2804-F37935FF19F5}"/>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
        <p:nvSpPr>
          <p:cNvPr id="32" name="Text Placeholder 6">
            <a:extLst>
              <a:ext uri="{FF2B5EF4-FFF2-40B4-BE49-F238E27FC236}">
                <a16:creationId xmlns:a16="http://schemas.microsoft.com/office/drawing/2014/main" id="{DD2DC6D6-7B66-5F5C-204B-E34C2C1F4208}"/>
              </a:ext>
            </a:extLst>
          </p:cNvPr>
          <p:cNvSpPr txBox="1">
            <a:spLocks/>
          </p:cNvSpPr>
          <p:nvPr/>
        </p:nvSpPr>
        <p:spPr>
          <a:xfrm>
            <a:off x="1058392" y="3346324"/>
            <a:ext cx="3008544" cy="716952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K01 BACKGRUND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The evolution of sustainability </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and the SDGs</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K02 SDGs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Connection between engineering and</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sustainability &amp; the SDGs</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K03 LIMIYS</a:t>
            </a:r>
            <a:endParaRPr lang="en-GB" sz="1400" noProof="0" dirty="0">
              <a:solidFill>
                <a:srgbClr val="0E6E61"/>
              </a:solidFill>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Planetary boundaries &amp; the current</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state of critical resources </a:t>
            </a: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K05 THREATS 	</a:t>
            </a:r>
            <a:endParaRPr lang="en-GB" sz="1400" noProof="0" dirty="0">
              <a:latin typeface="Calibri" panose="020F0502020204030204" pitchFamily="34" charset="0"/>
              <a:ea typeface="Calibri"/>
              <a:cs typeface="Calibri" panose="020F0502020204030204" pitchFamily="34" charset="0"/>
              <a:sym typeface="Calibri"/>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Principal environmental threats </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&amp; how they are measured</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K06 RISK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Risk Assessment for Sustainability</a:t>
            </a: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K07 SOCIETY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Sustainability and social systems</a:t>
            </a:r>
          </a:p>
          <a:p>
            <a:pPr marL="449263" indent="-441325">
              <a:lnSpc>
                <a:spcPct val="116363"/>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endParaRPr lang="en-GB" sz="1400" noProof="0" dirty="0">
              <a:latin typeface="Calibri" panose="020F0502020204030204" pitchFamily="34" charset="0"/>
              <a:cs typeface="Calibri" panose="020F0502020204030204" pitchFamily="34" charset="0"/>
            </a:endParaRPr>
          </a:p>
        </p:txBody>
      </p:sp>
      <p:cxnSp>
        <p:nvCxnSpPr>
          <p:cNvPr id="33" name="Straight Connector 32">
            <a:extLst>
              <a:ext uri="{FF2B5EF4-FFF2-40B4-BE49-F238E27FC236}">
                <a16:creationId xmlns:a16="http://schemas.microsoft.com/office/drawing/2014/main" id="{7F74DC9A-0FF6-B3A3-93F4-20E5AD1FD0A8}"/>
              </a:ext>
            </a:extLst>
          </p:cNvPr>
          <p:cNvCxnSpPr>
            <a:cxnSpLocks/>
          </p:cNvCxnSpPr>
          <p:nvPr/>
        </p:nvCxnSpPr>
        <p:spPr>
          <a:xfrm flipV="1">
            <a:off x="945521" y="2964146"/>
            <a:ext cx="0" cy="6512312"/>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34" name="Text Placeholder 4">
            <a:extLst>
              <a:ext uri="{FF2B5EF4-FFF2-40B4-BE49-F238E27FC236}">
                <a16:creationId xmlns:a16="http://schemas.microsoft.com/office/drawing/2014/main" id="{4E154AE2-7504-16AE-908B-2A2884B21801}"/>
              </a:ext>
            </a:extLst>
          </p:cNvPr>
          <p:cNvSpPr txBox="1">
            <a:spLocks/>
          </p:cNvSpPr>
          <p:nvPr/>
        </p:nvSpPr>
        <p:spPr>
          <a:xfrm>
            <a:off x="827712" y="2792765"/>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2700" marR="0" lvl="0" indent="-12700" algn="l" rtl="0">
              <a:lnSpc>
                <a:spcPct val="100000"/>
              </a:lnSpc>
              <a:spcBef>
                <a:spcPts val="0"/>
              </a:spcBef>
              <a:spcAft>
                <a:spcPts val="0"/>
              </a:spcAft>
              <a:buClr>
                <a:srgbClr val="1A3966"/>
              </a:buClr>
              <a:buSzPts val="1800"/>
              <a:buFont typeface="Arial"/>
              <a:buNone/>
            </a:pPr>
            <a:r>
              <a:rPr lang="en-GB" sz="2200" b="1" i="0" u="none" strike="noStrike" cap="none" noProof="0" dirty="0">
                <a:solidFill>
                  <a:schemeClr val="lt1"/>
                </a:solidFill>
                <a:highlight>
                  <a:srgbClr val="0E6E61"/>
                </a:highlight>
                <a:latin typeface="Calibri" panose="020F0502020204030204" pitchFamily="34" charset="0"/>
                <a:ea typeface="Calibri"/>
                <a:cs typeface="Calibri" panose="020F0502020204030204" pitchFamily="34" charset="0"/>
                <a:sym typeface="Calibri"/>
              </a:rPr>
              <a:t> Knowledge</a:t>
            </a:r>
            <a:r>
              <a:rPr lang="en-GB" sz="2200" b="1" i="0" u="none" strike="noStrike" cap="none" noProof="0" dirty="0">
                <a:solidFill>
                  <a:srgbClr val="0E6E61"/>
                </a:solidFill>
                <a:highlight>
                  <a:srgbClr val="0E6E61"/>
                </a:highlight>
                <a:latin typeface="Calibri" panose="020F0502020204030204" pitchFamily="34" charset="0"/>
                <a:ea typeface="Calibri"/>
                <a:cs typeface="Calibri" panose="020F0502020204030204" pitchFamily="34" charset="0"/>
                <a:sym typeface="Calibri"/>
              </a:rPr>
              <a:t>:</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35" name="Text Placeholder 6">
            <a:extLst>
              <a:ext uri="{FF2B5EF4-FFF2-40B4-BE49-F238E27FC236}">
                <a16:creationId xmlns:a16="http://schemas.microsoft.com/office/drawing/2014/main" id="{725442E8-4328-69F8-B3CC-A371F017322F}"/>
              </a:ext>
            </a:extLst>
          </p:cNvPr>
          <p:cNvSpPr txBox="1">
            <a:spLocks/>
          </p:cNvSpPr>
          <p:nvPr/>
        </p:nvSpPr>
        <p:spPr>
          <a:xfrm>
            <a:off x="4067939" y="3345038"/>
            <a:ext cx="3008544" cy="405932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K08 ENVIRONMENTAL </a:t>
            </a:r>
            <a:endParaRPr lang="en-GB" sz="1400" noProof="0" dirty="0">
              <a:solidFill>
                <a:srgbClr val="0E6E61"/>
              </a:solidFill>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Sustainability and the environment</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K15 MATERIAL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solidFill>
                <a:srgbClr val="CEBEDD"/>
              </a:solidFill>
              <a:latin typeface="Calibri" panose="020F0502020204030204" pitchFamily="34" charset="0"/>
              <a:ea typeface="Calibri"/>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Material classification from an</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environmental perspective</a:t>
            </a: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16363"/>
              </a:lnSpc>
              <a:buSzPts val="11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K17 CIRCULARITY	</a:t>
            </a:r>
            <a:r>
              <a:rPr lang="en-GB" sz="1400" noProof="0" dirty="0">
                <a:latin typeface="Calibri" panose="020F0502020204030204" pitchFamily="34" charset="0"/>
                <a:ea typeface="Calibri"/>
                <a:cs typeface="Calibri" panose="020F0502020204030204" pitchFamily="34" charset="0"/>
                <a:sym typeface="Calibri"/>
              </a:rPr>
              <a:t> </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Circular supply chain &amp; sustainable</a:t>
            </a: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resource management</a:t>
            </a:r>
            <a:endParaRPr lang="en-GB" sz="1400" noProof="0" dirty="0">
              <a:latin typeface="Calibri" panose="020F0502020204030204" pitchFamily="34" charset="0"/>
              <a:cs typeface="Calibri" panose="020F0502020204030204" pitchFamily="34" charset="0"/>
            </a:endParaRPr>
          </a:p>
          <a:p>
            <a:pPr marL="6350" indent="1588" algn="l">
              <a:lnSpc>
                <a:spcPts val="780"/>
              </a:lnSpc>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nSpc>
                <a:spcPct val="160000"/>
              </a:lnSpc>
              <a:buSzPts val="800"/>
            </a:pPr>
            <a:r>
              <a:rPr lang="en-GB" sz="1400" b="1" noProof="0" dirty="0">
                <a:solidFill>
                  <a:srgbClr val="0E6E61"/>
                </a:solidFill>
                <a:latin typeface="Calibri" panose="020F0502020204030204" pitchFamily="34" charset="0"/>
                <a:ea typeface="Calibri"/>
                <a:cs typeface="Calibri" panose="020F0502020204030204" pitchFamily="34" charset="0"/>
                <a:sym typeface="Calibri"/>
              </a:rPr>
              <a:t>S29 WATER</a:t>
            </a:r>
            <a:r>
              <a:rPr lang="en-GB" sz="1400" noProof="0" dirty="0">
                <a:solidFill>
                  <a:srgbClr val="CEBEDD"/>
                </a:solidFill>
                <a:latin typeface="Calibri" panose="020F0502020204030204" pitchFamily="34" charset="0"/>
                <a:ea typeface="Calibri"/>
                <a:cs typeface="Calibri" panose="020F0502020204030204" pitchFamily="34" charset="0"/>
                <a:sym typeface="Calibri"/>
              </a:rPr>
              <a:t>	 </a:t>
            </a:r>
            <a:endParaRPr lang="en-GB" sz="1400" noProof="0" dirty="0">
              <a:solidFill>
                <a:srgbClr val="CEBEDD"/>
              </a:solidFill>
              <a:latin typeface="Calibri" panose="020F0502020204030204" pitchFamily="34" charset="0"/>
              <a:ea typeface="Calibri"/>
              <a:cs typeface="Calibri" panose="020F0502020204030204" pitchFamily="34" charset="0"/>
            </a:endParaRPr>
          </a:p>
          <a:p>
            <a:pPr marL="449263" lvl="0" indent="-441325">
              <a:lnSpc>
                <a:spcPct val="116363"/>
              </a:lnSpc>
              <a:buSzPts val="1100"/>
            </a:pPr>
            <a:r>
              <a:rPr lang="en-GB" sz="1400" noProof="0" dirty="0">
                <a:latin typeface="Calibri" panose="020F0502020204030204" pitchFamily="34" charset="0"/>
                <a:ea typeface="Calibri"/>
                <a:cs typeface="Calibri" panose="020F0502020204030204" pitchFamily="34" charset="0"/>
                <a:sym typeface="Calibri"/>
              </a:rPr>
              <a:t>Water management</a:t>
            </a:r>
            <a:endParaRPr lang="en-GB" sz="1400" noProof="0" dirty="0">
              <a:latin typeface="Calibri" panose="020F0502020204030204" pitchFamily="34" charset="0"/>
              <a:cs typeface="Calibri" panose="020F0502020204030204" pitchFamily="34" charset="0"/>
            </a:endParaRPr>
          </a:p>
          <a:p>
            <a:pPr marL="449263" lvl="0" indent="-441325">
              <a:lnSpc>
                <a:spcPct val="116363"/>
              </a:lnSpc>
              <a:buSzPts val="1100"/>
            </a:pPr>
            <a:endParaRPr lang="en-GB" sz="1400" b="1" noProof="0" dirty="0">
              <a:solidFill>
                <a:srgbClr val="CEBEDD"/>
              </a:solidFill>
              <a:latin typeface="Calibri" panose="020F0502020204030204" pitchFamily="34" charset="0"/>
              <a:ea typeface="Calibri"/>
              <a:cs typeface="Calibri" panose="020F0502020204030204" pitchFamily="34" charset="0"/>
              <a:sym typeface="Calibri"/>
            </a:endParaRPr>
          </a:p>
          <a:p>
            <a:pPr marL="449263" lvl="0" indent="-441325">
              <a:lnSpc>
                <a:spcPct val="116363"/>
              </a:lnSpc>
              <a:buSzPts val="1100"/>
            </a:pPr>
            <a:endParaRPr lang="en-GB" sz="1400" b="1" noProof="0" dirty="0">
              <a:solidFill>
                <a:srgbClr val="CEBEDD"/>
              </a:solidFill>
              <a:latin typeface="Calibri" panose="020F0502020204030204" pitchFamily="34" charset="0"/>
              <a:ea typeface="Calibri"/>
              <a:cs typeface="Calibri" panose="020F0502020204030204" pitchFamily="34" charset="0"/>
              <a:sym typeface="Calibri"/>
            </a:endParaRPr>
          </a:p>
          <a:p>
            <a:pPr marL="449263" lvl="0" indent="-441325">
              <a:lnSpc>
                <a:spcPct val="116363"/>
              </a:lnSpc>
              <a:buSzPts val="1100"/>
            </a:pPr>
            <a:endParaRPr lang="en-GB" sz="1400" noProof="0" dirty="0">
              <a:latin typeface="Calibri" panose="020F0502020204030204" pitchFamily="34" charset="0"/>
              <a:cs typeface="Calibri" panose="020F0502020204030204" pitchFamily="34" charset="0"/>
            </a:endParaRPr>
          </a:p>
        </p:txBody>
      </p:sp>
      <p:cxnSp>
        <p:nvCxnSpPr>
          <p:cNvPr id="36" name="Straight Connector 35">
            <a:extLst>
              <a:ext uri="{FF2B5EF4-FFF2-40B4-BE49-F238E27FC236}">
                <a16:creationId xmlns:a16="http://schemas.microsoft.com/office/drawing/2014/main" id="{4DAD5E11-2C48-5C04-FCAF-33A012532D45}"/>
              </a:ext>
            </a:extLst>
          </p:cNvPr>
          <p:cNvCxnSpPr>
            <a:cxnSpLocks/>
          </p:cNvCxnSpPr>
          <p:nvPr/>
        </p:nvCxnSpPr>
        <p:spPr>
          <a:xfrm flipV="1">
            <a:off x="3955068" y="2962860"/>
            <a:ext cx="0" cy="6512312"/>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2C76FAC-6850-48F2-FD14-22C211343D03}"/>
              </a:ext>
            </a:extLst>
          </p:cNvPr>
          <p:cNvCxnSpPr>
            <a:cxnSpLocks/>
          </p:cNvCxnSpPr>
          <p:nvPr/>
        </p:nvCxnSpPr>
        <p:spPr>
          <a:xfrm>
            <a:off x="2302189" y="1847719"/>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38" name="Text Placeholder 4">
            <a:extLst>
              <a:ext uri="{FF2B5EF4-FFF2-40B4-BE49-F238E27FC236}">
                <a16:creationId xmlns:a16="http://schemas.microsoft.com/office/drawing/2014/main" id="{63CA2519-33D1-8B7E-E3B6-FEF54458F057}"/>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dirty="0">
                <a:solidFill>
                  <a:schemeClr val="bg1"/>
                </a:solidFill>
                <a:highlight>
                  <a:srgbClr val="B3A5C0"/>
                </a:highlight>
                <a:latin typeface="Calibri" panose="020F0502020204030204" pitchFamily="34" charset="0"/>
                <a:cs typeface="Calibri" panose="020F0502020204030204" pitchFamily="34" charset="0"/>
              </a:rPr>
              <a:t> Skills and knowledge</a:t>
            </a:r>
            <a:r>
              <a:rPr lang="en-GB" sz="2200" b="1" dirty="0">
                <a:solidFill>
                  <a:srgbClr val="B3A5C0"/>
                </a:solidFill>
                <a:highlight>
                  <a:srgbClr val="B3A5C0"/>
                </a:highlight>
                <a:latin typeface="Calibri" panose="020F0502020204030204" pitchFamily="34" charset="0"/>
                <a:cs typeface="Calibri" panose="020F0502020204030204" pitchFamily="34" charset="0"/>
              </a:rPr>
              <a:t>.</a:t>
            </a:r>
          </a:p>
          <a:p>
            <a:pPr marL="0" indent="0">
              <a:buClrTx/>
              <a:buNone/>
            </a:pPr>
            <a:endParaRPr lang="en-GB" sz="2200" b="1" dirty="0">
              <a:solidFill>
                <a:srgbClr val="0E6E61"/>
              </a:solidFill>
              <a:highlight>
                <a:srgbClr val="B3A5C0"/>
              </a:highlight>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85"/>
        <p:cNvGrpSpPr/>
        <p:nvPr/>
      </p:nvGrpSpPr>
      <p:grpSpPr>
        <a:xfrm>
          <a:off x="0" y="0"/>
          <a:ext cx="0" cy="0"/>
          <a:chOff x="0" y="0"/>
          <a:chExt cx="0" cy="0"/>
        </a:xfrm>
      </p:grpSpPr>
      <p:sp>
        <p:nvSpPr>
          <p:cNvPr id="2087" name="Google Shape;2087;p53"/>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089" name="Google Shape;2089;p53"/>
          <p:cNvSpPr txBox="1"/>
          <p:nvPr/>
        </p:nvSpPr>
        <p:spPr>
          <a:xfrm>
            <a:off x="879243" y="2175855"/>
            <a:ext cx="4753461" cy="610397"/>
          </a:xfrm>
          <a:prstGeom prst="rect">
            <a:avLst/>
          </a:prstGeom>
          <a:noFill/>
          <a:ln>
            <a:noFill/>
          </a:ln>
        </p:spPr>
        <p:txBody>
          <a:bodyPr spcFirstLastPara="1" wrap="square" lIns="91425" tIns="45700" rIns="91425" bIns="45700" anchor="t" anchorCtr="0">
            <a:noAutofit/>
          </a:bodyPr>
          <a:lstStyle/>
          <a:p>
            <a:pPr marL="12700" marR="0" lvl="0" indent="0" algn="l" rtl="0">
              <a:lnSpc>
                <a:spcPct val="92500"/>
              </a:lnSpc>
              <a:spcBef>
                <a:spcPts val="0"/>
              </a:spcBef>
              <a:spcAft>
                <a:spcPts val="0"/>
              </a:spcAft>
              <a:buClr>
                <a:srgbClr val="1A3966"/>
              </a:buClr>
              <a:buSzPts val="1100"/>
              <a:buFont typeface="Arial"/>
              <a:buNone/>
            </a:pPr>
            <a:endParaRPr lang="en-GB" sz="1600" b="1" i="1"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aphicFrame>
        <p:nvGraphicFramePr>
          <p:cNvPr id="5" name="Tabla 4"/>
          <p:cNvGraphicFramePr>
            <a:graphicFrameLocks noGrp="1"/>
          </p:cNvGraphicFramePr>
          <p:nvPr>
            <p:extLst>
              <p:ext uri="{D42A27DB-BD31-4B8C-83A1-F6EECF244321}">
                <p14:modId xmlns:p14="http://schemas.microsoft.com/office/powerpoint/2010/main" val="4008187376"/>
              </p:ext>
            </p:extLst>
          </p:nvPr>
        </p:nvGraphicFramePr>
        <p:xfrm>
          <a:off x="1075765" y="2955803"/>
          <a:ext cx="4420795" cy="5920740"/>
        </p:xfrm>
        <a:graphic>
          <a:graphicData uri="http://schemas.openxmlformats.org/drawingml/2006/table">
            <a:tbl>
              <a:tblPr/>
              <a:tblGrid>
                <a:gridCol w="2512122">
                  <a:extLst>
                    <a:ext uri="{9D8B030D-6E8A-4147-A177-3AD203B41FA5}">
                      <a16:colId xmlns:a16="http://schemas.microsoft.com/office/drawing/2014/main" val="880948464"/>
                    </a:ext>
                  </a:extLst>
                </a:gridCol>
                <a:gridCol w="481777">
                  <a:extLst>
                    <a:ext uri="{9D8B030D-6E8A-4147-A177-3AD203B41FA5}">
                      <a16:colId xmlns:a16="http://schemas.microsoft.com/office/drawing/2014/main" val="1202502759"/>
                    </a:ext>
                  </a:extLst>
                </a:gridCol>
                <a:gridCol w="464570">
                  <a:extLst>
                    <a:ext uri="{9D8B030D-6E8A-4147-A177-3AD203B41FA5}">
                      <a16:colId xmlns:a16="http://schemas.microsoft.com/office/drawing/2014/main" val="2524555100"/>
                    </a:ext>
                  </a:extLst>
                </a:gridCol>
                <a:gridCol w="464570">
                  <a:extLst>
                    <a:ext uri="{9D8B030D-6E8A-4147-A177-3AD203B41FA5}">
                      <a16:colId xmlns:a16="http://schemas.microsoft.com/office/drawing/2014/main" val="606557966"/>
                    </a:ext>
                  </a:extLst>
                </a:gridCol>
                <a:gridCol w="497756">
                  <a:extLst>
                    <a:ext uri="{9D8B030D-6E8A-4147-A177-3AD203B41FA5}">
                      <a16:colId xmlns:a16="http://schemas.microsoft.com/office/drawing/2014/main" val="879047093"/>
                    </a:ext>
                  </a:extLst>
                </a:gridCol>
              </a:tblGrid>
              <a:tr h="198120">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4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hMerge="1">
                  <a:txBody>
                    <a:bodyPr/>
                    <a:lstStyle/>
                    <a:p>
                      <a:pPr algn="ctr" fontAlgn="b"/>
                      <a:endParaRPr lang="es-ES" sz="1100" b="1" i="0" u="none" strike="noStrike" dirty="0">
                        <a:solidFill>
                          <a:srgbClr val="FFFFFF"/>
                        </a:solidFill>
                        <a:effectLst/>
                        <a:latin typeface="Calibri" panose="020F0502020204030204" pitchFamily="34" charset="0"/>
                      </a:endParaRPr>
                    </a:p>
                  </a:txBody>
                  <a:tcPr marL="7620" marR="7620" marT="7620"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pPr algn="ctr" fontAlgn="b"/>
                      <a:endParaRPr lang="es-ES" sz="1100" b="1" i="0" u="none" strike="noStrike" dirty="0">
                        <a:solidFill>
                          <a:srgbClr val="FFFFFF"/>
                        </a:solidFill>
                        <a:effectLst/>
                        <a:latin typeface="Calibri" panose="020F0502020204030204" pitchFamily="34" charset="0"/>
                      </a:endParaRPr>
                    </a:p>
                  </a:txBody>
                  <a:tcPr marL="7620" marR="7620" marT="7620"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2514106123"/>
                  </a:ext>
                </a:extLst>
              </a:tr>
              <a:tr h="198120">
                <a:tc>
                  <a:txBody>
                    <a:bodyPr/>
                    <a:lstStyle/>
                    <a:p>
                      <a:pPr algn="r" fontAlgn="b"/>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Specific &amp;Technical Skills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ctr" rtl="0" fontAlgn="ctr"/>
                      <a:r>
                        <a:rPr lang="en-GB" sz="1100" b="1" i="0" u="none" strike="noStrike" noProof="0" dirty="0">
                          <a:solidFill>
                            <a:srgbClr val="0E6E61"/>
                          </a:solidFill>
                          <a:effectLst/>
                          <a:latin typeface="Calibri" panose="020F0502020204030204" pitchFamily="34" charset="0"/>
                        </a:rPr>
                        <a:t>M4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2678122288"/>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32705151"/>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 MATERIAL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856680411"/>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DESIGN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48299212"/>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POLLUTION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25507613"/>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WASTE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008849163"/>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ENERGY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60143830"/>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CONSTRUCTION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11S</a:t>
                      </a:r>
                    </a:p>
                  </a:txBody>
                  <a:tcPr marL="7620" marR="7620" marT="762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55466600"/>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RISK ASSESSMENT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a:noFill/>
                    </a:lnB>
                  </a:tcPr>
                </a:tc>
                <a:tc>
                  <a:txBody>
                    <a:bodyPr/>
                    <a:lstStyle/>
                    <a:p>
                      <a:pPr algn="ctr" rtl="0" fontAlgn="ctr"/>
                      <a:r>
                        <a:rPr lang="en-GB" sz="1100" b="1" i="0" u="none" strike="noStrike" noProof="0" dirty="0">
                          <a:solidFill>
                            <a:srgbClr val="0E6E61"/>
                          </a:solidFill>
                          <a:effectLst/>
                          <a:latin typeface="Calibri" panose="020F0502020204030204" pitchFamily="34" charset="0"/>
                        </a:rPr>
                        <a:t>12S</a:t>
                      </a:r>
                    </a:p>
                  </a:txBody>
                  <a:tcPr marL="7620" marR="7620" marT="762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1503057608"/>
                  </a:ext>
                </a:extLst>
              </a:tr>
              <a:tr h="198120">
                <a:tc>
                  <a:txBody>
                    <a:bodyPr/>
                    <a:lstStyle/>
                    <a:p>
                      <a:pPr algn="r" fontAlgn="b"/>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Transversal Skills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E6E61"/>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3048398112"/>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PROBLEM SOLVING</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S14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1990387794"/>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CRITICAL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S15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154327917"/>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COLLABORATOR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S20</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marR="0" algn="l" rtl="0" fontAlgn="b">
                        <a:lnSpc>
                          <a:spcPct val="100000"/>
                        </a:lnSpc>
                        <a:spcBef>
                          <a:spcPts val="0"/>
                        </a:spcBef>
                        <a:spcAft>
                          <a:spcPts val="0"/>
                        </a:spcAft>
                        <a:buClr>
                          <a:srgbClr val="000000"/>
                        </a:buClr>
                        <a:buFont typeface="Arial"/>
                      </a:pPr>
                      <a:r>
                        <a:rPr lang="en-GB" sz="1100" b="0" i="0" u="none" strike="noStrike" cap="none" noProof="0" dirty="0">
                          <a:solidFill>
                            <a:srgbClr val="000000"/>
                          </a:solidFill>
                          <a:effectLst/>
                          <a:latin typeface="Calibri" panose="020F0502020204030204" pitchFamily="34" charset="0"/>
                          <a:ea typeface="+mn-ea"/>
                          <a:cs typeface="+mn-cs"/>
                          <a:sym typeface="Arial"/>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marR="0" algn="l" rtl="0" fontAlgn="b">
                        <a:lnSpc>
                          <a:spcPct val="100000"/>
                        </a:lnSpc>
                        <a:spcBef>
                          <a:spcPts val="0"/>
                        </a:spcBef>
                        <a:spcAft>
                          <a:spcPts val="0"/>
                        </a:spcAft>
                        <a:buClr>
                          <a:srgbClr val="000000"/>
                        </a:buClr>
                        <a:buFont typeface="Arial"/>
                      </a:pPr>
                      <a:r>
                        <a:rPr lang="en-GB" sz="1100" b="0" i="0" u="none" strike="noStrike" cap="none" noProof="0" dirty="0">
                          <a:solidFill>
                            <a:srgbClr val="000000"/>
                          </a:solidFill>
                          <a:effectLst/>
                          <a:latin typeface="Calibri" panose="020F0502020204030204" pitchFamily="34" charset="0"/>
                          <a:ea typeface="+mn-ea"/>
                          <a:cs typeface="+mn-cs"/>
                          <a:sym typeface="Arial"/>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193427419"/>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RESILIENCE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S23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3862227292"/>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CREATIVE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S25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extLst>
                  <a:ext uri="{0D108BD9-81ED-4DB2-BD59-A6C34878D82A}">
                    <a16:rowId xmlns:a16="http://schemas.microsoft.com/office/drawing/2014/main" val="2080645914"/>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SYSTEMIC</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rgbClr val="0E6E61"/>
                          </a:solidFill>
                          <a:effectLst/>
                          <a:latin typeface="Calibri" panose="020F0502020204030204" pitchFamily="34" charset="0"/>
                        </a:rPr>
                        <a:t>S26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331619980"/>
                  </a:ext>
                </a:extLst>
              </a:tr>
              <a:tr h="198120">
                <a:tc>
                  <a:txBody>
                    <a:bodyPr/>
                    <a:lstStyle/>
                    <a:p>
                      <a:pPr algn="r" fontAlgn="b"/>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Knowledge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solidFill>
                      <a:srgbClr val="CEBEDD"/>
                    </a:solidFill>
                  </a:tcPr>
                </a:tc>
                <a:tc>
                  <a:txBody>
                    <a:bodyPr/>
                    <a:lstStyle/>
                    <a:p>
                      <a:pPr marR="0" algn="l" rtl="0" fontAlgn="b">
                        <a:lnSpc>
                          <a:spcPct val="100000"/>
                        </a:lnSpc>
                        <a:spcBef>
                          <a:spcPts val="0"/>
                        </a:spcBef>
                        <a:spcAft>
                          <a:spcPts val="0"/>
                        </a:spcAft>
                        <a:buClr>
                          <a:srgbClr val="000000"/>
                        </a:buClr>
                        <a:buFont typeface="Arial"/>
                      </a:pPr>
                      <a:r>
                        <a:rPr lang="en-GB" sz="1100" b="0" i="0" u="none" strike="noStrike" noProof="0" dirty="0">
                          <a:solidFill>
                            <a:srgbClr val="000000"/>
                          </a:solidFill>
                          <a:effectLst/>
                          <a:latin typeface="Calibri" panose="020F0502020204030204" pitchFamily="34" charset="0"/>
                        </a:rPr>
                        <a:t> </a:t>
                      </a:r>
                      <a:endParaRPr lang="en-GB" sz="1100" b="0" i="0" u="none" strike="noStrike" cap="none" noProof="0" dirty="0">
                        <a:solidFill>
                          <a:srgbClr val="000000"/>
                        </a:solidFill>
                        <a:effectLst/>
                        <a:latin typeface="Calibri" panose="020F0502020204030204" pitchFamily="34" charset="0"/>
                        <a:ea typeface="+mn-ea"/>
                        <a:cs typeface="+mn-cs"/>
                        <a:sym typeface="Arial"/>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chemeClr val="bg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254752955"/>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BACKGROUND</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877742918"/>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SDGs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579154578"/>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LIMITS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15965423"/>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THEREATS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2904135756"/>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RISK ASSESSMENT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311264783"/>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SOCIETY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200525043"/>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K08</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4250445380"/>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BEST PRACTICE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4036760633"/>
                  </a:ext>
                </a:extLst>
              </a:tr>
              <a:tr h="0">
                <a:tc>
                  <a:txBody>
                    <a:bodyPr/>
                    <a:lstStyle/>
                    <a:p>
                      <a:pPr algn="r" rtl="0" fontAlgn="ctr"/>
                      <a:r>
                        <a:rPr lang="en-GB" sz="900" b="1" i="0" u="none" strike="noStrike" noProof="0" dirty="0">
                          <a:solidFill>
                            <a:srgbClr val="0E6E61"/>
                          </a:solidFill>
                          <a:effectLst/>
                          <a:latin typeface="Calibri" panose="020F0502020204030204" pitchFamily="34" charset="0"/>
                        </a:rPr>
                        <a:t>ENERGY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16230404"/>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MATERIAL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2910181010"/>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CIRCULARITY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2187248431"/>
                  </a:ext>
                </a:extLst>
              </a:tr>
              <a:tr h="198120">
                <a:tc>
                  <a:txBody>
                    <a:bodyPr/>
                    <a:lstStyle/>
                    <a:p>
                      <a:pPr algn="r" rtl="0" fontAlgn="ctr"/>
                      <a:r>
                        <a:rPr lang="en-GB" sz="900" b="1" i="0" u="none" strike="noStrike" noProof="0" dirty="0">
                          <a:solidFill>
                            <a:srgbClr val="0E6E61"/>
                          </a:solidFill>
                          <a:effectLst/>
                          <a:latin typeface="Calibri" panose="020F0502020204030204" pitchFamily="34" charset="0"/>
                        </a:rPr>
                        <a:t>WATER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a:noFill/>
                    </a:lnB>
                  </a:tcPr>
                </a:tc>
                <a:tc>
                  <a:txBody>
                    <a:bodyPr/>
                    <a:lstStyle/>
                    <a:p>
                      <a:pPr algn="ctr" fontAlgn="b"/>
                      <a:r>
                        <a:rPr lang="en-GB" sz="1100" b="1" i="0" u="none" strike="noStrike" noProof="0" dirty="0">
                          <a:solidFill>
                            <a:srgbClr val="FFFFFF"/>
                          </a:solidFill>
                          <a:effectLst/>
                          <a:latin typeface="Calibri" panose="020F0502020204030204" pitchFamily="34" charset="0"/>
                        </a:rPr>
                        <a:t>K18</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0E6E61"/>
                    </a:solidFill>
                  </a:tcPr>
                </a:tc>
                <a:extLst>
                  <a:ext uri="{0D108BD9-81ED-4DB2-BD59-A6C34878D82A}">
                    <a16:rowId xmlns:a16="http://schemas.microsoft.com/office/drawing/2014/main" val="1541897487"/>
                  </a:ext>
                </a:extLst>
              </a:tr>
            </a:tbl>
          </a:graphicData>
        </a:graphic>
      </p:graphicFrame>
      <p:cxnSp>
        <p:nvCxnSpPr>
          <p:cNvPr id="17" name="Straight Connector 16">
            <a:extLst>
              <a:ext uri="{FF2B5EF4-FFF2-40B4-BE49-F238E27FC236}">
                <a16:creationId xmlns:a16="http://schemas.microsoft.com/office/drawing/2014/main" id="{5686B589-C4D4-9EAA-29BF-DA482C6664CE}"/>
              </a:ext>
            </a:extLst>
          </p:cNvPr>
          <p:cNvCxnSpPr>
            <a:cxnSpLocks/>
          </p:cNvCxnSpPr>
          <p:nvPr/>
        </p:nvCxnSpPr>
        <p:spPr>
          <a:xfrm>
            <a:off x="2302189" y="1983891"/>
            <a:ext cx="5473386" cy="0"/>
          </a:xfrm>
          <a:prstGeom prst="line">
            <a:avLst/>
          </a:prstGeom>
          <a:ln w="15875">
            <a:solidFill>
              <a:srgbClr val="CEBEDD"/>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5ED11A3-EB69-72F0-0E3D-B6172E6E7C17}"/>
              </a:ext>
            </a:extLst>
          </p:cNvPr>
          <p:cNvSpPr txBox="1"/>
          <p:nvPr/>
        </p:nvSpPr>
        <p:spPr>
          <a:xfrm>
            <a:off x="904450" y="2143748"/>
            <a:ext cx="3945834" cy="313932"/>
          </a:xfrm>
          <a:prstGeom prst="rect">
            <a:avLst/>
          </a:prstGeom>
          <a:noFill/>
        </p:spPr>
        <p:txBody>
          <a:bodyPr wrap="square">
            <a:spAutoFit/>
          </a:bodyPr>
          <a:lstStyle/>
          <a:p>
            <a:pPr lvl="0">
              <a:lnSpc>
                <a:spcPct val="90000"/>
              </a:lnSpc>
              <a:buClr>
                <a:srgbClr val="0E6E61"/>
              </a:buClr>
              <a:buSzPts val="2200"/>
              <a:defRPr/>
            </a:pPr>
            <a:r>
              <a:rPr lang="en-US" sz="1600" b="1" dirty="0">
                <a:solidFill>
                  <a:srgbClr val="0E6E61"/>
                </a:solidFill>
                <a:latin typeface="Calibri" panose="020F0502020204030204" pitchFamily="34" charset="0"/>
                <a:cs typeface="Calibri" panose="020F0502020204030204" pitchFamily="34" charset="0"/>
              </a:rPr>
              <a:t>Competences, Skills &amp; Knowledge</a:t>
            </a:r>
          </a:p>
        </p:txBody>
      </p:sp>
      <p:sp>
        <p:nvSpPr>
          <p:cNvPr id="19" name="Google Shape;1845;p48">
            <a:extLst>
              <a:ext uri="{FF2B5EF4-FFF2-40B4-BE49-F238E27FC236}">
                <a16:creationId xmlns:a16="http://schemas.microsoft.com/office/drawing/2014/main" id="{C349CF24-50A6-4B0F-B236-430B7107290A}"/>
              </a:ext>
            </a:extLst>
          </p:cNvPr>
          <p:cNvSpPr txBox="1"/>
          <p:nvPr/>
        </p:nvSpPr>
        <p:spPr>
          <a:xfrm>
            <a:off x="879243" y="1788528"/>
            <a:ext cx="4163404" cy="387328"/>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US" sz="2200" b="1" dirty="0">
                <a:solidFill>
                  <a:schemeClr val="bg1"/>
                </a:solidFill>
                <a:highlight>
                  <a:srgbClr val="0E6E61"/>
                </a:highlight>
                <a:latin typeface="Calibri" panose="020F0502020204030204" pitchFamily="34" charset="0"/>
                <a:cs typeface="Calibri" panose="020F0502020204030204" pitchFamily="34" charset="0"/>
              </a:rPr>
              <a:t> Matrix Table</a:t>
            </a:r>
            <a:r>
              <a:rPr lang="en-US" sz="2200" b="1"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4" name="Google Shape;2016;p49">
            <a:extLst>
              <a:ext uri="{FF2B5EF4-FFF2-40B4-BE49-F238E27FC236}">
                <a16:creationId xmlns:a16="http://schemas.microsoft.com/office/drawing/2014/main" id="{BD812E9F-C517-5047-B5F5-300A99A29129}"/>
              </a:ext>
            </a:extLst>
          </p:cNvPr>
          <p:cNvGrpSpPr/>
          <p:nvPr/>
        </p:nvGrpSpPr>
        <p:grpSpPr>
          <a:xfrm>
            <a:off x="616349" y="-11740"/>
            <a:ext cx="7206111" cy="1687885"/>
            <a:chOff x="632678" y="4589"/>
            <a:chExt cx="7206111" cy="1687885"/>
          </a:xfrm>
        </p:grpSpPr>
        <p:grpSp>
          <p:nvGrpSpPr>
            <p:cNvPr id="35" name="Google Shape;2017;p49">
              <a:extLst>
                <a:ext uri="{FF2B5EF4-FFF2-40B4-BE49-F238E27FC236}">
                  <a16:creationId xmlns:a16="http://schemas.microsoft.com/office/drawing/2014/main" id="{B361A253-3E49-2547-E105-7B0B4D144FBB}"/>
                </a:ext>
              </a:extLst>
            </p:cNvPr>
            <p:cNvGrpSpPr/>
            <p:nvPr/>
          </p:nvGrpSpPr>
          <p:grpSpPr>
            <a:xfrm>
              <a:off x="879243" y="4589"/>
              <a:ext cx="6959546" cy="1670099"/>
              <a:chOff x="1505149" y="-412626"/>
              <a:chExt cx="7631626" cy="1831381"/>
            </a:xfrm>
          </p:grpSpPr>
          <p:sp>
            <p:nvSpPr>
              <p:cNvPr id="39" name="Google Shape;2018;p49">
                <a:extLst>
                  <a:ext uri="{FF2B5EF4-FFF2-40B4-BE49-F238E27FC236}">
                    <a16:creationId xmlns:a16="http://schemas.microsoft.com/office/drawing/2014/main" id="{63E2B103-03BB-CCDC-313A-ED4A21554FDC}"/>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40" name="Google Shape;2019;p49">
                <a:extLst>
                  <a:ext uri="{FF2B5EF4-FFF2-40B4-BE49-F238E27FC236}">
                    <a16:creationId xmlns:a16="http://schemas.microsoft.com/office/drawing/2014/main" id="{CF1D044E-E9B2-1385-5705-1CB036A28269}"/>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36" name="Google Shape;2020;p49">
              <a:extLst>
                <a:ext uri="{FF2B5EF4-FFF2-40B4-BE49-F238E27FC236}">
                  <a16:creationId xmlns:a16="http://schemas.microsoft.com/office/drawing/2014/main" id="{4B5066E1-EF94-1B65-A36D-85D765600292}"/>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37" name="Google Shape;2021;p49">
              <a:extLst>
                <a:ext uri="{FF2B5EF4-FFF2-40B4-BE49-F238E27FC236}">
                  <a16:creationId xmlns:a16="http://schemas.microsoft.com/office/drawing/2014/main" id="{483610A8-797D-1171-675C-7E8681AFB966}"/>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38" name="Google Shape;2022;p49">
              <a:extLst>
                <a:ext uri="{FF2B5EF4-FFF2-40B4-BE49-F238E27FC236}">
                  <a16:creationId xmlns:a16="http://schemas.microsoft.com/office/drawing/2014/main" id="{18AD0D7D-61C0-6C6A-740D-DD4BF3D58B5B}"/>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8"/>
        <p:cNvGrpSpPr/>
        <p:nvPr/>
      </p:nvGrpSpPr>
      <p:grpSpPr>
        <a:xfrm>
          <a:off x="0" y="0"/>
          <a:ext cx="0" cy="0"/>
          <a:chOff x="0" y="0"/>
          <a:chExt cx="0" cy="0"/>
        </a:xfrm>
      </p:grpSpPr>
      <p:sp>
        <p:nvSpPr>
          <p:cNvPr id="2070" name="Google Shape;2070;p52"/>
          <p:cNvSpPr txBox="1"/>
          <p:nvPr/>
        </p:nvSpPr>
        <p:spPr>
          <a:xfrm>
            <a:off x="12844807" y="8106232"/>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sp>
        <p:nvSpPr>
          <p:cNvPr id="2080" name="Google Shape;2080;p52"/>
          <p:cNvSpPr txBox="1"/>
          <p:nvPr/>
        </p:nvSpPr>
        <p:spPr>
          <a:xfrm>
            <a:off x="933112" y="4522350"/>
            <a:ext cx="6412567" cy="4667500"/>
          </a:xfrm>
          <a:prstGeom prst="rect">
            <a:avLst/>
          </a:prstGeom>
          <a:noFill/>
          <a:ln>
            <a:noFill/>
          </a:ln>
        </p:spPr>
        <p:txBody>
          <a:bodyPr spcFirstLastPara="1" wrap="square" lIns="91425" tIns="45700" rIns="91425" bIns="45700" anchor="t" anchorCtr="0">
            <a:noAutofit/>
          </a:bodyPr>
          <a:lstStyle/>
          <a:p>
            <a:pPr marL="449263" marR="0" lvl="0" indent="-441325" algn="l" rtl="0">
              <a:lnSpc>
                <a:spcPts val="15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P01</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Problem-Based Learning (PBL). </a:t>
            </a:r>
            <a:r>
              <a:rPr lang="en-GB" noProof="0" dirty="0">
                <a:solidFill>
                  <a:srgbClr val="1A3966"/>
                </a:solidFill>
                <a:latin typeface="Calibri" panose="020F0502020204030204" pitchFamily="34" charset="0"/>
                <a:ea typeface="Calibri"/>
                <a:cs typeface="Calibri" panose="020F0502020204030204" pitchFamily="34" charset="0"/>
                <a:sym typeface="Calibri"/>
              </a:rPr>
              <a:t>Students solve real-world sustainability challenges in groups.</a:t>
            </a: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P02</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Case-Based Learning.  </a:t>
            </a:r>
            <a:r>
              <a:rPr lang="en-GB" noProof="0" dirty="0">
                <a:solidFill>
                  <a:srgbClr val="1A3966"/>
                </a:solidFill>
                <a:latin typeface="Calibri" panose="020F0502020204030204" pitchFamily="34" charset="0"/>
                <a:ea typeface="Calibri"/>
                <a:cs typeface="Calibri" panose="020F0502020204030204" pitchFamily="34" charset="0"/>
                <a:sym typeface="Calibri"/>
              </a:rPr>
              <a:t>Students analyse engineering case studies with sustainability dilemmas.</a:t>
            </a:r>
            <a:endParaRPr lang="en-GB" noProof="0" dirty="0">
              <a:solidFill>
                <a:srgbClr val="1A3966"/>
              </a:solidFill>
              <a:latin typeface="Calibri" panose="020F0502020204030204" pitchFamily="34" charset="0"/>
              <a:ea typeface="Calibri"/>
              <a:cs typeface="Calibri" panose="020F0502020204030204" pitchFamily="34" charset="0"/>
            </a:endParaRP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P03 	Design Thinking. </a:t>
            </a:r>
            <a:r>
              <a:rPr lang="en-GB" noProof="0" dirty="0">
                <a:solidFill>
                  <a:srgbClr val="1A3966"/>
                </a:solidFill>
                <a:latin typeface="Calibri" panose="020F0502020204030204" pitchFamily="34" charset="0"/>
                <a:ea typeface="Calibri"/>
                <a:cs typeface="Calibri" panose="020F0502020204030204" pitchFamily="34" charset="0"/>
                <a:sym typeface="Calibri"/>
              </a:rPr>
              <a:t>Structured to foster innovation and empathy in </a:t>
            </a:r>
          </a:p>
          <a:p>
            <a:pPr marL="449263" marR="0" lvl="0" indent="-441325" algn="l" rtl="0">
              <a:lnSpc>
                <a:spcPts val="1580"/>
              </a:lnSpc>
              <a:spcBef>
                <a:spcPts val="0"/>
              </a:spcBef>
              <a:spcAft>
                <a:spcPts val="0"/>
              </a:spcAft>
              <a:buClr>
                <a:srgbClr val="1A3966"/>
              </a:buClr>
              <a:buSzPts val="1100"/>
              <a:buFont typeface="Arial"/>
              <a:buNone/>
            </a:pPr>
            <a:r>
              <a:rPr lang="en-GB" dirty="0">
                <a:solidFill>
                  <a:srgbClr val="1A3966"/>
                </a:solidFill>
                <a:latin typeface="Calibri" panose="020F0502020204030204" pitchFamily="34" charset="0"/>
                <a:ea typeface="Calibri"/>
                <a:cs typeface="Calibri" panose="020F0502020204030204" pitchFamily="34" charset="0"/>
                <a:sym typeface="Calibri"/>
              </a:rPr>
              <a:t>	</a:t>
            </a:r>
            <a:r>
              <a:rPr lang="en-GB" noProof="0" dirty="0">
                <a:solidFill>
                  <a:srgbClr val="1A3966"/>
                </a:solidFill>
                <a:latin typeface="Calibri" panose="020F0502020204030204" pitchFamily="34" charset="0"/>
                <a:ea typeface="Calibri"/>
                <a:cs typeface="Calibri" panose="020F0502020204030204" pitchFamily="34" charset="0"/>
                <a:sym typeface="Calibri"/>
              </a:rPr>
              <a:t>solving SDG challenges.</a:t>
            </a:r>
            <a:endParaRPr lang="en-GB" noProof="0" dirty="0">
              <a:solidFill>
                <a:srgbClr val="1A3966"/>
              </a:solidFill>
              <a:latin typeface="Calibri" panose="020F0502020204030204" pitchFamily="34" charset="0"/>
              <a:ea typeface="Calibri"/>
              <a:cs typeface="Calibri" panose="020F0502020204030204" pitchFamily="34" charset="0"/>
            </a:endParaRP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P05 	Socratic Seminar / Debate. </a:t>
            </a:r>
            <a:r>
              <a:rPr lang="en-GB" noProof="0" dirty="0">
                <a:solidFill>
                  <a:srgbClr val="1A3966"/>
                </a:solidFill>
                <a:latin typeface="Calibri" panose="020F0502020204030204" pitchFamily="34" charset="0"/>
                <a:ea typeface="Calibri"/>
                <a:cs typeface="Calibri" panose="020F0502020204030204" pitchFamily="34" charset="0"/>
                <a:sym typeface="Calibri"/>
              </a:rPr>
              <a:t>Used to critically explore controversial sustainability issues.</a:t>
            </a:r>
            <a:endParaRPr lang="en-GB" noProof="0" dirty="0">
              <a:solidFill>
                <a:srgbClr val="1A3966"/>
              </a:solidFill>
              <a:latin typeface="Calibri" panose="020F0502020204030204" pitchFamily="34" charset="0"/>
              <a:ea typeface="Calibri"/>
              <a:cs typeface="Calibri" panose="020F0502020204030204" pitchFamily="34" charset="0"/>
            </a:endParaRP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P09 	Microlearning. </a:t>
            </a:r>
            <a:r>
              <a:rPr lang="en-GB" noProof="0" dirty="0">
                <a:solidFill>
                  <a:srgbClr val="1A3966"/>
                </a:solidFill>
                <a:latin typeface="Calibri" panose="020F0502020204030204" pitchFamily="34" charset="0"/>
                <a:ea typeface="Calibri"/>
                <a:cs typeface="Calibri" panose="020F0502020204030204" pitchFamily="34" charset="0"/>
                <a:sym typeface="Calibri"/>
              </a:rPr>
              <a:t>Short, focused digital learning units (videos, infographics, quizzes) tied to SDG topics.</a:t>
            </a:r>
            <a:endParaRPr lang="en-GB" noProof="0" dirty="0">
              <a:solidFill>
                <a:srgbClr val="1A3966"/>
              </a:solidFill>
              <a:latin typeface="Calibri" panose="020F0502020204030204" pitchFamily="34" charset="0"/>
              <a:ea typeface="Calibri"/>
              <a:cs typeface="Calibri" panose="020F0502020204030204" pitchFamily="34" charset="0"/>
            </a:endParaRP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indent="-441325">
              <a:lnSpc>
                <a:spcPts val="1580"/>
              </a:lnSpc>
              <a:buClr>
                <a:srgbClr val="1A3966"/>
              </a:buClr>
              <a:buSzPts val="1100"/>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P16  	Project-Based Learning. </a:t>
            </a:r>
            <a:r>
              <a:rPr lang="en-GB" noProof="0" dirty="0">
                <a:solidFill>
                  <a:srgbClr val="1A3966"/>
                </a:solidFill>
                <a:latin typeface="Calibri" panose="020F0502020204030204" pitchFamily="34" charset="0"/>
                <a:ea typeface="Calibri"/>
                <a:cs typeface="Calibri" panose="020F0502020204030204" pitchFamily="34" charset="0"/>
                <a:sym typeface="Calibri"/>
              </a:rPr>
              <a:t>Longer-term sustainability-focused projects </a:t>
            </a:r>
          </a:p>
          <a:p>
            <a:pPr marL="449263" indent="-441325">
              <a:lnSpc>
                <a:spcPts val="1580"/>
              </a:lnSpc>
              <a:buClr>
                <a:srgbClr val="1A3966"/>
              </a:buClr>
              <a:buSzPts val="1100"/>
            </a:pPr>
            <a:r>
              <a:rPr lang="en-GB" dirty="0">
                <a:solidFill>
                  <a:srgbClr val="1A3966"/>
                </a:solidFill>
                <a:latin typeface="Calibri" panose="020F0502020204030204" pitchFamily="34" charset="0"/>
                <a:ea typeface="Calibri"/>
                <a:cs typeface="Calibri" panose="020F0502020204030204" pitchFamily="34" charset="0"/>
                <a:sym typeface="Calibri"/>
              </a:rPr>
              <a:t>	</a:t>
            </a:r>
            <a:r>
              <a:rPr lang="en-GB" noProof="0" dirty="0">
                <a:solidFill>
                  <a:srgbClr val="1A3966"/>
                </a:solidFill>
                <a:latin typeface="Calibri" panose="020F0502020204030204" pitchFamily="34" charset="0"/>
                <a:ea typeface="Calibri"/>
                <a:cs typeface="Calibri" panose="020F0502020204030204" pitchFamily="34" charset="0"/>
                <a:sym typeface="Calibri"/>
              </a:rPr>
              <a:t>delivered across formats.</a:t>
            </a:r>
          </a:p>
          <a:p>
            <a:pPr marL="449263" marR="0" lvl="0" indent="-441325" algn="l" rtl="0">
              <a:lnSpc>
                <a:spcPts val="10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r>
              <a:rPr lang="en-GB" b="1" noProof="0" dirty="0">
                <a:solidFill>
                  <a:srgbClr val="0E6E61"/>
                </a:solidFill>
                <a:latin typeface="Calibri" panose="020F0502020204030204" pitchFamily="34" charset="0"/>
                <a:ea typeface="Calibri"/>
                <a:cs typeface="Calibri" panose="020F0502020204030204" pitchFamily="34" charset="0"/>
                <a:sym typeface="Calibri"/>
              </a:rPr>
              <a:t>P20</a:t>
            </a:r>
            <a:r>
              <a:rPr lang="en-GB" b="1"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Systems Thinking Exercises.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Use of visual tools (causal loops, system </a:t>
            </a:r>
          </a:p>
          <a:p>
            <a:pPr marL="449263" marR="0" lvl="0" indent="-441325" algn="l" rtl="0">
              <a:lnSpc>
                <a:spcPts val="1580"/>
              </a:lnSpc>
              <a:spcBef>
                <a:spcPts val="0"/>
              </a:spcBef>
              <a:spcAft>
                <a:spcPts val="0"/>
              </a:spcAft>
              <a:buClr>
                <a:srgbClr val="1A3966"/>
              </a:buClr>
              <a:buSzPts val="1100"/>
              <a:buFont typeface="Arial"/>
              <a:buNone/>
            </a:pPr>
            <a:r>
              <a:rPr lang="en-GB" dirty="0">
                <a:solidFill>
                  <a:srgbClr val="1A3966"/>
                </a:solidFill>
                <a:latin typeface="Calibri" panose="020F0502020204030204" pitchFamily="34" charset="0"/>
                <a:ea typeface="Calibri"/>
                <a:cs typeface="Calibri" panose="020F0502020204030204" pitchFamily="34" charset="0"/>
                <a:sym typeface="Calibri"/>
              </a:rPr>
              <a:t>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maps) to explore interconnectedness of SDGs.</a:t>
            </a:r>
          </a:p>
          <a:p>
            <a:pPr marL="449263" marR="0" lvl="0" indent="-441325" algn="l" rtl="0">
              <a:lnSpc>
                <a:spcPts val="1580"/>
              </a:lnSpc>
              <a:spcBef>
                <a:spcPts val="0"/>
              </a:spcBef>
              <a:spcAft>
                <a:spcPts val="0"/>
              </a:spcAft>
              <a:buClr>
                <a:srgbClr val="1A3966"/>
              </a:buClr>
              <a:buSzPts val="1100"/>
              <a:buFont typeface="Arial"/>
              <a:buNone/>
            </a:pPr>
            <a:endParaRPr lang="en-GB" noProof="0" dirty="0">
              <a:solidFill>
                <a:srgbClr val="0E6E61"/>
              </a:solidFill>
              <a:latin typeface="Calibri" panose="020F0502020204030204" pitchFamily="34" charset="0"/>
              <a:ea typeface="Calibri"/>
              <a:cs typeface="Calibri" panose="020F0502020204030204" pitchFamily="34" charset="0"/>
              <a:sym typeface="Calibri"/>
            </a:endParaRPr>
          </a:p>
          <a:p>
            <a:pPr marL="449263" marR="0" lvl="0" indent="-441325" algn="l" rtl="0">
              <a:lnSpc>
                <a:spcPts val="1580"/>
              </a:lnSpc>
              <a:spcBef>
                <a:spcPts val="0"/>
              </a:spcBef>
              <a:spcAft>
                <a:spcPts val="0"/>
              </a:spcAft>
              <a:buClr>
                <a:srgbClr val="1A3966"/>
              </a:buClr>
              <a:buSzPts val="1100"/>
              <a:buFont typeface="Arial"/>
              <a:buNone/>
            </a:pPr>
            <a:endParaRPr lang="en-GB"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marR="0" lvl="0" indent="-441325" algn="l" rtl="0">
              <a:lnSpc>
                <a:spcPts val="1580"/>
              </a:lnSpc>
              <a:spcBef>
                <a:spcPts val="0"/>
              </a:spcBef>
              <a:spcAft>
                <a:spcPts val="0"/>
              </a:spcAft>
              <a:buClr>
                <a:srgbClr val="1A3966"/>
              </a:buClr>
              <a:buSzPts val="1100"/>
              <a:buFont typeface="Arial"/>
              <a:buNone/>
            </a:pP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aphicFrame>
        <p:nvGraphicFramePr>
          <p:cNvPr id="2" name="Tabla 1"/>
          <p:cNvGraphicFramePr>
            <a:graphicFrameLocks noGrp="1"/>
          </p:cNvGraphicFramePr>
          <p:nvPr>
            <p:extLst>
              <p:ext uri="{D42A27DB-BD31-4B8C-83A1-F6EECF244321}">
                <p14:modId xmlns:p14="http://schemas.microsoft.com/office/powerpoint/2010/main" val="2665800728"/>
              </p:ext>
            </p:extLst>
          </p:nvPr>
        </p:nvGraphicFramePr>
        <p:xfrm>
          <a:off x="1073094" y="8661524"/>
          <a:ext cx="4818382" cy="1783080"/>
        </p:xfrm>
        <a:graphic>
          <a:graphicData uri="http://schemas.openxmlformats.org/drawingml/2006/table">
            <a:tbl>
              <a:tblPr/>
              <a:tblGrid>
                <a:gridCol w="2758759">
                  <a:extLst>
                    <a:ext uri="{9D8B030D-6E8A-4147-A177-3AD203B41FA5}">
                      <a16:colId xmlns:a16="http://schemas.microsoft.com/office/drawing/2014/main" val="3505452051"/>
                    </a:ext>
                  </a:extLst>
                </a:gridCol>
                <a:gridCol w="529077">
                  <a:extLst>
                    <a:ext uri="{9D8B030D-6E8A-4147-A177-3AD203B41FA5}">
                      <a16:colId xmlns:a16="http://schemas.microsoft.com/office/drawing/2014/main" val="2359744809"/>
                    </a:ext>
                  </a:extLst>
                </a:gridCol>
                <a:gridCol w="510182">
                  <a:extLst>
                    <a:ext uri="{9D8B030D-6E8A-4147-A177-3AD203B41FA5}">
                      <a16:colId xmlns:a16="http://schemas.microsoft.com/office/drawing/2014/main" val="3966479929"/>
                    </a:ext>
                  </a:extLst>
                </a:gridCol>
                <a:gridCol w="510182">
                  <a:extLst>
                    <a:ext uri="{9D8B030D-6E8A-4147-A177-3AD203B41FA5}">
                      <a16:colId xmlns:a16="http://schemas.microsoft.com/office/drawing/2014/main" val="2989054447"/>
                    </a:ext>
                  </a:extLst>
                </a:gridCol>
                <a:gridCol w="510182">
                  <a:extLst>
                    <a:ext uri="{9D8B030D-6E8A-4147-A177-3AD203B41FA5}">
                      <a16:colId xmlns:a16="http://schemas.microsoft.com/office/drawing/2014/main" val="1198494717"/>
                    </a:ext>
                  </a:extLst>
                </a:gridCol>
              </a:tblGrid>
              <a:tr h="198120">
                <a:tc>
                  <a:txBody>
                    <a:bodyPr/>
                    <a:lstStyle/>
                    <a:p>
                      <a:pPr algn="r" fontAlgn="b"/>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Pedagogical Teaching</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CEBEDD"/>
                    </a:solidFill>
                  </a:tcPr>
                </a:tc>
                <a:tc>
                  <a:txBody>
                    <a:bodyPr/>
                    <a:lstStyle/>
                    <a:p>
                      <a:pPr lvl="2" algn="ctr" fontAlgn="b"/>
                      <a:r>
                        <a:rPr lang="en-GB" sz="1100" b="1" i="0" u="none" strike="noStrike" noProof="0" dirty="0">
                          <a:solidFill>
                            <a:srgbClr val="0E6E61"/>
                          </a:solidFill>
                          <a:effectLst/>
                          <a:latin typeface="Calibri" panose="020F0502020204030204" pitchFamily="34" charset="0"/>
                        </a:rPr>
                        <a:t>M4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fontAlgn="b"/>
                      <a:r>
                        <a:rPr lang="en-GB" sz="1100" b="1" i="0" u="none" strike="noStrike" noProof="0" dirty="0">
                          <a:solidFill>
                            <a:srgbClr val="FFFFFF"/>
                          </a:solidFill>
                          <a:effectLst/>
                          <a:latin typeface="Calibri" panose="020F0502020204030204" pitchFamily="34" charset="0"/>
                        </a:rPr>
                        <a:t>C01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fontAlgn="b"/>
                      <a:r>
                        <a:rPr lang="en-GB" sz="1100" b="1" i="0" u="none" strike="noStrike" noProof="0" dirty="0">
                          <a:solidFill>
                            <a:srgbClr val="FFFFFF"/>
                          </a:solidFill>
                          <a:effectLst/>
                          <a:latin typeface="Calibri" panose="020F0502020204030204" pitchFamily="34" charset="0"/>
                        </a:rPr>
                        <a:t>C02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fontAlgn="b"/>
                      <a:r>
                        <a:rPr lang="en-GB" sz="1100" b="1" i="0" u="none" strike="noStrike" noProof="0" dirty="0">
                          <a:solidFill>
                            <a:srgbClr val="FFFFFF"/>
                          </a:solidFill>
                          <a:effectLst/>
                          <a:latin typeface="Calibri" panose="020F0502020204030204" pitchFamily="34" charset="0"/>
                        </a:rPr>
                        <a:t>C03</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2258829510"/>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345142001"/>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3708272581"/>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Design Thinking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641444856"/>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Socratic Seminar / Debate</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418068894"/>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Microlearning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P09</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4066262775"/>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Challenge-Based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1909282041"/>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455031211"/>
                  </a:ext>
                </a:extLst>
              </a:tr>
              <a:tr h="198120">
                <a:tc>
                  <a:txBody>
                    <a:bodyPr/>
                    <a:lstStyle/>
                    <a:p>
                      <a:pPr algn="r" fontAlgn="b"/>
                      <a:r>
                        <a:rPr lang="en-GB" sz="1100" b="1" i="0" u="none" strike="noStrike" noProof="0" dirty="0">
                          <a:solidFill>
                            <a:srgbClr val="0E6E61"/>
                          </a:solidFill>
                          <a:effectLst/>
                          <a:latin typeface="Calibri" panose="020F0502020204030204" pitchFamily="34" charset="0"/>
                        </a:rPr>
                        <a:t>Systems Thinking Exercises</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lvl="2" algn="ctr" fontAlgn="b"/>
                      <a:r>
                        <a:rPr lang="en-GB" sz="1100" b="1" i="0" u="none" strike="noStrike" noProof="0" dirty="0">
                          <a:solidFill>
                            <a:srgbClr val="CEBEDD"/>
                          </a:solidFill>
                          <a:effectLst/>
                          <a:latin typeface="Calibri" panose="020F0502020204030204" pitchFamily="34" charset="0"/>
                        </a:rPr>
                        <a:t>P20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EBEDD"/>
                    </a:solidFill>
                  </a:tcPr>
                </a:tc>
                <a:extLst>
                  <a:ext uri="{0D108BD9-81ED-4DB2-BD59-A6C34878D82A}">
                    <a16:rowId xmlns:a16="http://schemas.microsoft.com/office/drawing/2014/main" val="2896739720"/>
                  </a:ext>
                </a:extLst>
              </a:tr>
            </a:tbl>
          </a:graphicData>
        </a:graphic>
      </p:graphicFrame>
      <p:sp>
        <p:nvSpPr>
          <p:cNvPr id="3" name="Rectángulo 2"/>
          <p:cNvSpPr/>
          <p:nvPr/>
        </p:nvSpPr>
        <p:spPr>
          <a:xfrm>
            <a:off x="933112" y="3336562"/>
            <a:ext cx="6120000" cy="1092607"/>
          </a:xfrm>
          <a:prstGeom prst="rect">
            <a:avLst/>
          </a:prstGeom>
        </p:spPr>
        <p:txBody>
          <a:bodyPr wrap="square">
            <a:spAutoFit/>
          </a:bodyPr>
          <a:lstStyle/>
          <a:p>
            <a:pPr algn="just">
              <a:lnSpc>
                <a:spcPts val="1280"/>
              </a:lnSpc>
            </a:pPr>
            <a:r>
              <a:rPr lang="en-GB" sz="1150" noProof="0" dirty="0">
                <a:solidFill>
                  <a:srgbClr val="1A3966"/>
                </a:solidFill>
                <a:latin typeface="Calibri" panose="020F0502020204030204" pitchFamily="34" charset="0"/>
                <a:ea typeface="Calibri" panose="020F0502020204030204" pitchFamily="34" charset="0"/>
                <a:cs typeface="Calibri" panose="020F0502020204030204" pitchFamily="34" charset="0"/>
              </a:rPr>
              <a:t>These resources range from micro-learning to project-based learning. All of them are innovative methodologies appropriate for the different activities proposed. Resources are varied, highlighting narrated videos that help learning in short periods of time. Also, we offer activities that applies the information from the different resources to practice the skills, whether technical or transversal, required for completing the proposed practices. Activities and resources are designed to achieve the best results, as recommended by Edgar Dole's Pyramid. </a:t>
            </a:r>
          </a:p>
        </p:txBody>
      </p:sp>
      <p:sp>
        <p:nvSpPr>
          <p:cNvPr id="18" name="Text Placeholder 6">
            <a:extLst>
              <a:ext uri="{FF2B5EF4-FFF2-40B4-BE49-F238E27FC236}">
                <a16:creationId xmlns:a16="http://schemas.microsoft.com/office/drawing/2014/main" id="{9D7C3B3E-84D1-FA49-36AB-3691E2BC6EAD}"/>
              </a:ext>
            </a:extLst>
          </p:cNvPr>
          <p:cNvSpPr txBox="1">
            <a:spLocks/>
          </p:cNvSpPr>
          <p:nvPr/>
        </p:nvSpPr>
        <p:spPr>
          <a:xfrm>
            <a:off x="879243" y="2590514"/>
            <a:ext cx="4909192"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2700" lvl="0" algn="l">
              <a:lnSpc>
                <a:spcPct val="92500"/>
              </a:lnSpc>
              <a:buClr>
                <a:srgbClr val="1A3966"/>
              </a:buClr>
              <a:buSzPts val="1100"/>
            </a:pPr>
            <a:r>
              <a:rPr lang="en-GB" sz="1400" b="1" i="1" noProof="0" dirty="0">
                <a:solidFill>
                  <a:srgbClr val="1A3966"/>
                </a:solidFill>
                <a:latin typeface="Calibri" panose="020F0502020204030204" pitchFamily="34" charset="0"/>
                <a:ea typeface="Calibri"/>
                <a:cs typeface="Calibri" panose="020F0502020204030204" pitchFamily="34" charset="0"/>
                <a:sym typeface="Calibri"/>
              </a:rPr>
              <a:t>The teaching methodologies or learning pedagogies applied to this module are adapted to the different levels of activities proposed, as is the content of the resources. </a:t>
            </a:r>
            <a:endParaRPr lang="en-GB" sz="12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19" name="Straight Connector 18">
            <a:extLst>
              <a:ext uri="{FF2B5EF4-FFF2-40B4-BE49-F238E27FC236}">
                <a16:creationId xmlns:a16="http://schemas.microsoft.com/office/drawing/2014/main" id="{09B43744-68DF-D14D-70FB-631BEED9C713}"/>
              </a:ext>
            </a:extLst>
          </p:cNvPr>
          <p:cNvCxnSpPr>
            <a:cxnSpLocks/>
          </p:cNvCxnSpPr>
          <p:nvPr/>
        </p:nvCxnSpPr>
        <p:spPr>
          <a:xfrm>
            <a:off x="2302189" y="2214011"/>
            <a:ext cx="5473386" cy="0"/>
          </a:xfrm>
          <a:prstGeom prst="line">
            <a:avLst/>
          </a:prstGeom>
          <a:ln w="15875">
            <a:solidFill>
              <a:srgbClr val="CEBEDD"/>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4">
            <a:extLst>
              <a:ext uri="{FF2B5EF4-FFF2-40B4-BE49-F238E27FC236}">
                <a16:creationId xmlns:a16="http://schemas.microsoft.com/office/drawing/2014/main" id="{37A991A5-FB3E-712D-7199-149141DE0CA8}"/>
              </a:ext>
            </a:extLst>
          </p:cNvPr>
          <p:cNvSpPr txBox="1">
            <a:spLocks/>
          </p:cNvSpPr>
          <p:nvPr/>
        </p:nvSpPr>
        <p:spPr>
          <a:xfrm>
            <a:off x="933112" y="1616639"/>
            <a:ext cx="346992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2540"/>
              </a:lnSpc>
              <a:spcBef>
                <a:spcPts val="0"/>
              </a:spcBef>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Teaching methodologies</a:t>
            </a:r>
            <a:r>
              <a:rPr lang="en-GB" sz="2200" b="1" dirty="0">
                <a:solidFill>
                  <a:srgbClr val="0E6E61"/>
                </a:solidFill>
                <a:highlight>
                  <a:srgbClr val="0E6E61"/>
                </a:highlight>
                <a:latin typeface="Calibri" panose="020F0502020204030204" pitchFamily="34" charset="0"/>
                <a:cs typeface="Calibri" panose="020F0502020204030204" pitchFamily="34" charset="0"/>
              </a:rPr>
              <a:t>.</a:t>
            </a:r>
            <a:r>
              <a:rPr lang="en-GB" sz="2200" b="1" dirty="0">
                <a:solidFill>
                  <a:schemeClr val="bg1"/>
                </a:solidFill>
                <a:highlight>
                  <a:srgbClr val="0E6E61"/>
                </a:highlight>
                <a:latin typeface="Calibri" panose="020F0502020204030204" pitchFamily="34" charset="0"/>
                <a:cs typeface="Calibri" panose="020F0502020204030204" pitchFamily="34" charset="0"/>
              </a:rPr>
              <a:t>  </a:t>
            </a:r>
          </a:p>
          <a:p>
            <a:pPr marL="0" indent="0">
              <a:lnSpc>
                <a:spcPts val="2540"/>
              </a:lnSpc>
              <a:spcBef>
                <a:spcPts val="0"/>
              </a:spcBef>
              <a:buClrTx/>
              <a:buNone/>
            </a:pPr>
            <a:r>
              <a:rPr lang="en-GB" sz="2200" b="1" dirty="0">
                <a:solidFill>
                  <a:schemeClr val="bg1"/>
                </a:solidFill>
                <a:highlight>
                  <a:srgbClr val="0E6E61"/>
                </a:highlight>
                <a:latin typeface="Calibri" panose="020F0502020204030204" pitchFamily="34" charset="0"/>
                <a:cs typeface="Calibri" panose="020F0502020204030204" pitchFamily="34" charset="0"/>
              </a:rPr>
              <a:t> applied in this module:</a:t>
            </a:r>
            <a:r>
              <a:rPr lang="en-GB" sz="2200" b="1"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28" name="Google Shape;2016;p49">
            <a:extLst>
              <a:ext uri="{FF2B5EF4-FFF2-40B4-BE49-F238E27FC236}">
                <a16:creationId xmlns:a16="http://schemas.microsoft.com/office/drawing/2014/main" id="{7A949DAA-7DF8-3839-9ECE-E6A56FA8A3CC}"/>
              </a:ext>
            </a:extLst>
          </p:cNvPr>
          <p:cNvGrpSpPr/>
          <p:nvPr/>
        </p:nvGrpSpPr>
        <p:grpSpPr>
          <a:xfrm>
            <a:off x="616349" y="-11740"/>
            <a:ext cx="7206111" cy="1687885"/>
            <a:chOff x="632678" y="4589"/>
            <a:chExt cx="7206111" cy="1687885"/>
          </a:xfrm>
        </p:grpSpPr>
        <p:grpSp>
          <p:nvGrpSpPr>
            <p:cNvPr id="29" name="Google Shape;2017;p49">
              <a:extLst>
                <a:ext uri="{FF2B5EF4-FFF2-40B4-BE49-F238E27FC236}">
                  <a16:creationId xmlns:a16="http://schemas.microsoft.com/office/drawing/2014/main" id="{D2B892CF-7032-D8C0-A8D2-C3FADCB1FCF2}"/>
                </a:ext>
              </a:extLst>
            </p:cNvPr>
            <p:cNvGrpSpPr/>
            <p:nvPr/>
          </p:nvGrpSpPr>
          <p:grpSpPr>
            <a:xfrm>
              <a:off x="879243" y="4589"/>
              <a:ext cx="6959546" cy="1670099"/>
              <a:chOff x="1505149" y="-412626"/>
              <a:chExt cx="7631626" cy="1831381"/>
            </a:xfrm>
          </p:grpSpPr>
          <p:sp>
            <p:nvSpPr>
              <p:cNvPr id="33" name="Google Shape;2018;p49">
                <a:extLst>
                  <a:ext uri="{FF2B5EF4-FFF2-40B4-BE49-F238E27FC236}">
                    <a16:creationId xmlns:a16="http://schemas.microsoft.com/office/drawing/2014/main" id="{E181AD74-B17B-9A5D-37A6-5400D3C15FB5}"/>
                  </a:ext>
                </a:extLst>
              </p:cNvPr>
              <p:cNvSpPr/>
              <p:nvPr/>
            </p:nvSpPr>
            <p:spPr>
              <a:xfrm flipH="1">
                <a:off x="7381912" y="-412626"/>
                <a:ext cx="1754863" cy="1831381"/>
              </a:xfrm>
              <a:custGeom>
                <a:avLst/>
                <a:gdLst/>
                <a:ahLst/>
                <a:cxnLst/>
                <a:rect l="l" t="t" r="r" b="b"/>
                <a:pathLst>
                  <a:path w="1600320" h="1670099" extrusionOk="0">
                    <a:moveTo>
                      <a:pt x="0" y="0"/>
                    </a:moveTo>
                    <a:lnTo>
                      <a:pt x="1134155" y="1"/>
                    </a:lnTo>
                    <a:lnTo>
                      <a:pt x="1600320" y="1347370"/>
                    </a:lnTo>
                    <a:lnTo>
                      <a:pt x="17929" y="1670099"/>
                    </a:lnTo>
                    <a:lnTo>
                      <a:pt x="0" y="0"/>
                    </a:lnTo>
                    <a:close/>
                  </a:path>
                </a:pathLst>
              </a:custGeom>
              <a:solidFill>
                <a:srgbClr val="0E6E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lang="en-GB" sz="1400" b="0" i="0" u="none" strike="noStrike" cap="none" noProof="0" dirty="0">
                  <a:solidFill>
                    <a:schemeClr val="lt1"/>
                  </a:solidFill>
                  <a:latin typeface="Calibri" panose="020F0502020204030204" pitchFamily="34" charset="0"/>
                  <a:cs typeface="Calibri" panose="020F0502020204030204" pitchFamily="34" charset="0"/>
                  <a:sym typeface="Arial"/>
                </a:endParaRPr>
              </a:p>
            </p:txBody>
          </p:sp>
          <p:sp>
            <p:nvSpPr>
              <p:cNvPr id="34" name="Google Shape;2019;p49">
                <a:extLst>
                  <a:ext uri="{FF2B5EF4-FFF2-40B4-BE49-F238E27FC236}">
                    <a16:creationId xmlns:a16="http://schemas.microsoft.com/office/drawing/2014/main" id="{2A3E9FD4-EF99-4F24-6729-16DD6EBA044B}"/>
                  </a:ext>
                </a:extLst>
              </p:cNvPr>
              <p:cNvSpPr txBox="1"/>
              <p:nvPr/>
            </p:nvSpPr>
            <p:spPr>
              <a:xfrm>
                <a:off x="1505149" y="313648"/>
                <a:ext cx="3975138" cy="1105107"/>
              </a:xfrm>
              <a:prstGeom prst="rect">
                <a:avLst/>
              </a:prstGeom>
              <a:noFill/>
              <a:ln>
                <a:noFill/>
              </a:ln>
            </p:spPr>
            <p:txBody>
              <a:bodyPr spcFirstLastPara="1" wrap="square" lIns="91425" tIns="45700" rIns="91425" bIns="45700" anchor="b" anchorCtr="0">
                <a:noAutofit/>
              </a:bodyPr>
              <a:lstStyle/>
              <a:p>
                <a:pPr marL="0" marR="0" lvl="0" indent="0" algn="l" rtl="0">
                  <a:lnSpc>
                    <a:spcPct val="89333"/>
                  </a:lnSpc>
                  <a:spcBef>
                    <a:spcPts val="0"/>
                  </a:spcBef>
                  <a:spcAft>
                    <a:spcPts val="0"/>
                  </a:spcAft>
                  <a:buClr>
                    <a:srgbClr val="000000"/>
                  </a:buClr>
                  <a:buSzPts val="3000"/>
                  <a:buFont typeface="Arial"/>
                  <a:buNone/>
                </a:pP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Make your Project </a:t>
                </a:r>
                <a:r>
                  <a:rPr lang="en-GB" sz="3000" b="1" dirty="0">
                    <a:solidFill>
                      <a:srgbClr val="B3A5C0"/>
                    </a:solidFill>
                    <a:latin typeface="Calibri" panose="020F0502020204030204" pitchFamily="34" charset="0"/>
                    <a:ea typeface="Calibri"/>
                    <a:cs typeface="Calibri" panose="020F0502020204030204" pitchFamily="34" charset="0"/>
                    <a:sym typeface="Calibri"/>
                  </a:rPr>
                  <a:t>Su</a:t>
                </a:r>
                <a:r>
                  <a:rPr lang="en-GB" sz="3000" b="1" i="0" u="none" strike="noStrike" cap="none" noProof="0" dirty="0">
                    <a:solidFill>
                      <a:srgbClr val="B3A5C0"/>
                    </a:solidFill>
                    <a:latin typeface="Calibri" panose="020F0502020204030204" pitchFamily="34" charset="0"/>
                    <a:ea typeface="Calibri"/>
                    <a:cs typeface="Calibri" panose="020F0502020204030204" pitchFamily="34" charset="0"/>
                    <a:sym typeface="Calibri"/>
                  </a:rPr>
                  <a:t>stainable</a:t>
                </a:r>
                <a:endParaRPr lang="en-GB" sz="1400" b="0" i="0" u="none" strike="noStrike" cap="none" noProof="0" dirty="0">
                  <a:solidFill>
                    <a:srgbClr val="B3A5C0"/>
                  </a:solidFill>
                  <a:latin typeface="Calibri" panose="020F0502020204030204" pitchFamily="34" charset="0"/>
                  <a:cs typeface="Calibri" panose="020F0502020204030204" pitchFamily="34" charset="0"/>
                  <a:sym typeface="Arial"/>
                </a:endParaRPr>
              </a:p>
              <a:p>
                <a:pPr marL="0" marR="0" lvl="0" indent="0" algn="r" rtl="0">
                  <a:lnSpc>
                    <a:spcPct val="88148"/>
                  </a:lnSpc>
                  <a:spcBef>
                    <a:spcPts val="0"/>
                  </a:spcBef>
                  <a:spcAft>
                    <a:spcPts val="0"/>
                  </a:spcAft>
                  <a:buClr>
                    <a:srgbClr val="000000"/>
                  </a:buClr>
                  <a:buSzPts val="2700"/>
                  <a:buFont typeface="Arial"/>
                  <a:buNone/>
                </a:pPr>
                <a:endParaRPr lang="en-GB" sz="2700" b="1" i="0" u="none" strike="noStrike" cap="none" noProof="0" dirty="0">
                  <a:solidFill>
                    <a:srgbClr val="CEBEDD"/>
                  </a:solidFill>
                  <a:latin typeface="Calibri" panose="020F0502020204030204" pitchFamily="34" charset="0"/>
                  <a:ea typeface="Calibri"/>
                  <a:cs typeface="Calibri" panose="020F0502020204030204" pitchFamily="34" charset="0"/>
                  <a:sym typeface="Calibri"/>
                </a:endParaRPr>
              </a:p>
            </p:txBody>
          </p:sp>
        </p:grpSp>
        <p:sp>
          <p:nvSpPr>
            <p:cNvPr id="30" name="Google Shape;2020;p49">
              <a:extLst>
                <a:ext uri="{FF2B5EF4-FFF2-40B4-BE49-F238E27FC236}">
                  <a16:creationId xmlns:a16="http://schemas.microsoft.com/office/drawing/2014/main" id="{D8D461A2-2888-ECA2-249F-EB0C0928C55A}"/>
                </a:ext>
              </a:extLst>
            </p:cNvPr>
            <p:cNvSpPr txBox="1"/>
            <p:nvPr/>
          </p:nvSpPr>
          <p:spPr>
            <a:xfrm>
              <a:off x="5999245" y="318649"/>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000"/>
                <a:buFont typeface="Arial"/>
                <a:buNone/>
              </a:pPr>
              <a:r>
                <a:rPr lang="en-GB" sz="2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Module</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cxnSp>
          <p:nvCxnSpPr>
            <p:cNvPr id="31" name="Google Shape;2021;p49">
              <a:extLst>
                <a:ext uri="{FF2B5EF4-FFF2-40B4-BE49-F238E27FC236}">
                  <a16:creationId xmlns:a16="http://schemas.microsoft.com/office/drawing/2014/main" id="{3504FA88-8010-8E72-AF2F-D1F25004F06A}"/>
                </a:ext>
              </a:extLst>
            </p:cNvPr>
            <p:cNvCxnSpPr/>
            <p:nvPr/>
          </p:nvCxnSpPr>
          <p:spPr>
            <a:xfrm>
              <a:off x="632678" y="1370978"/>
              <a:ext cx="5473386" cy="0"/>
            </a:xfrm>
            <a:prstGeom prst="straightConnector1">
              <a:avLst/>
            </a:prstGeom>
            <a:noFill/>
            <a:ln w="15875" cap="flat" cmpd="sng">
              <a:solidFill>
                <a:srgbClr val="CEBEDD"/>
              </a:solidFill>
              <a:prstDash val="dash"/>
              <a:miter lim="800000"/>
              <a:headEnd type="none" w="sm" len="sm"/>
              <a:tailEnd type="none" w="sm" len="sm"/>
            </a:ln>
          </p:spPr>
        </p:cxnSp>
        <p:sp>
          <p:nvSpPr>
            <p:cNvPr id="32" name="Google Shape;2022;p49">
              <a:extLst>
                <a:ext uri="{FF2B5EF4-FFF2-40B4-BE49-F238E27FC236}">
                  <a16:creationId xmlns:a16="http://schemas.microsoft.com/office/drawing/2014/main" id="{A478B19A-FCF7-B586-CD04-2339462A0436}"/>
                </a:ext>
              </a:extLst>
            </p:cNvPr>
            <p:cNvSpPr txBox="1"/>
            <p:nvPr/>
          </p:nvSpPr>
          <p:spPr>
            <a:xfrm>
              <a:off x="5804764" y="394483"/>
              <a:ext cx="1645063" cy="1297991"/>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7000"/>
                <a:buFont typeface="Arial"/>
                <a:buNone/>
              </a:pPr>
              <a:r>
                <a:rPr lang="en-GB" sz="7000" b="1" i="0" u="none" strike="noStrike" cap="none" noProof="0" dirty="0">
                  <a:solidFill>
                    <a:schemeClr val="lt1"/>
                  </a:solidFill>
                  <a:latin typeface="Calibri" panose="020F0502020204030204" pitchFamily="34" charset="0"/>
                  <a:ea typeface="Calibri"/>
                  <a:cs typeface="Calibri" panose="020F0502020204030204" pitchFamily="34" charset="0"/>
                  <a:sym typeface="Calibri"/>
                </a:rPr>
                <a:t>4</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da97898-f981-417e-acf2-b50a87750bbf" xsi:nil="true"/>
    <lcf76f155ced4ddcb4097134ff3c332f xmlns="feb728bd-6e5b-4e82-95b4-181b5f0639b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E0D2A5F4FBA18E4FAEF238F53AC8A9E9" ma:contentTypeVersion="14" ma:contentTypeDescription="Crear nuevo documento." ma:contentTypeScope="" ma:versionID="42691a149bea57693e14d541e731952a">
  <xsd:schema xmlns:xsd="http://www.w3.org/2001/XMLSchema" xmlns:xs="http://www.w3.org/2001/XMLSchema" xmlns:p="http://schemas.microsoft.com/office/2006/metadata/properties" xmlns:ns2="feb728bd-6e5b-4e82-95b4-181b5f0639b3" xmlns:ns3="6da97898-f981-417e-acf2-b50a87750bbf" targetNamespace="http://schemas.microsoft.com/office/2006/metadata/properties" ma:root="true" ma:fieldsID="4245db570d39e061a30e84887c5658d1" ns2:_="" ns3:_="">
    <xsd:import namespace="feb728bd-6e5b-4e82-95b4-181b5f0639b3"/>
    <xsd:import namespace="6da97898-f981-417e-acf2-b50a87750b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728bd-6e5b-4e82-95b4-181b5f063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Etiquetas de imagen" ma:readOnly="false" ma:fieldId="{5cf76f15-5ced-4ddc-b409-7134ff3c332f}" ma:taxonomyMulti="true" ma:sspId="92ebe027-fa64-4e30-bdb2-92b74caeb8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a97898-f981-417e-acf2-b50a87750bbf"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16" nillable="true" ma:displayName="Taxonomy Catch All Column" ma:hidden="true" ma:list="{02ff7ab9-7143-4e51-9c83-3aea4fe9757e}" ma:internalName="TaxCatchAll" ma:showField="CatchAllData" ma:web="6da97898-f981-417e-acf2-b50a87750b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25CC3-710C-459A-872F-823E37E92A40}">
  <ds:schemaRefs>
    <ds:schemaRef ds:uri="http://schemas.microsoft.com/office/2006/metadata/properties"/>
    <ds:schemaRef ds:uri="http://schemas.microsoft.com/office/infopath/2007/PartnerControls"/>
    <ds:schemaRef ds:uri="6da97898-f981-417e-acf2-b50a87750bbf"/>
    <ds:schemaRef ds:uri="feb728bd-6e5b-4e82-95b4-181b5f0639b3"/>
  </ds:schemaRefs>
</ds:datastoreItem>
</file>

<file path=customXml/itemProps2.xml><?xml version="1.0" encoding="utf-8"?>
<ds:datastoreItem xmlns:ds="http://schemas.openxmlformats.org/officeDocument/2006/customXml" ds:itemID="{551380D6-B62F-44FD-8338-7E27D51CD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b728bd-6e5b-4e82-95b4-181b5f0639b3"/>
    <ds:schemaRef ds:uri="6da97898-f981-417e-acf2-b50a87750b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B6AC-CD5B-472E-966B-F69477EC3C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10792</TotalTime>
  <Words>8079</Words>
  <Application>Microsoft Office PowerPoint</Application>
  <PresentationFormat>Custom</PresentationFormat>
  <Paragraphs>1338</Paragraphs>
  <Slides>37</Slides>
  <Notes>35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Montserrat</vt:lpstr>
      <vt:lpstr>Calibri</vt:lpstr>
      <vt:lpstr>Courier New</vt:lpstr>
      <vt:lpstr>Arial</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Robz</dc:creator>
  <cp:lastModifiedBy>aine hamill</cp:lastModifiedBy>
  <cp:revision>161</cp:revision>
  <cp:lastPrinted>2025-06-02T08:07:09Z</cp:lastPrinted>
  <dcterms:created xsi:type="dcterms:W3CDTF">2016-05-11T14:31:01Z</dcterms:created>
  <dcterms:modified xsi:type="dcterms:W3CDTF">2025-08-01T09:52:18Z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0x010100E0D2A5F4FBA18E4FAEF238F53AC8A9E9</vt:lpwstr>
  </property>
  <property fmtid="{D5CDD505-2E9C-101B-9397-08002B2CF9AE}" pid="3" name="MSIP_Label_b7e58c13-ab4c-4d1d-90e8-b065a0b05dbd_Enabled">
    <vt:lpwstr>true</vt:lpwstr>
  </property>
  <property fmtid="{D5CDD505-2E9C-101B-9397-08002B2CF9AE}" pid="4" name="MSIP_Label_b7e58c13-ab4c-4d1d-90e8-b065a0b05dbd_SetDate">
    <vt:lpwstr>2025-05-26T08:50:07Z</vt:lpwstr>
  </property>
  <property fmtid="{D5CDD505-2E9C-101B-9397-08002B2CF9AE}" pid="5" name="MSIP_Label_b7e58c13-ab4c-4d1d-90e8-b065a0b05dbd_Method">
    <vt:lpwstr>Standard</vt:lpwstr>
  </property>
  <property fmtid="{D5CDD505-2E9C-101B-9397-08002B2CF9AE}" pid="6" name="MSIP_Label_b7e58c13-ab4c-4d1d-90e8-b065a0b05dbd_Name">
    <vt:lpwstr>Uso Interno</vt:lpwstr>
  </property>
  <property fmtid="{D5CDD505-2E9C-101B-9397-08002B2CF9AE}" pid="7" name="MSIP_Label_b7e58c13-ab4c-4d1d-90e8-b065a0b05dbd_SiteId">
    <vt:lpwstr>cfab0009-84b7-4397-a0f8-f77cdf1579c1</vt:lpwstr>
  </property>
  <property fmtid="{D5CDD505-2E9C-101B-9397-08002B2CF9AE}" pid="8" name="MSIP_Label_b7e58c13-ab4c-4d1d-90e8-b065a0b05dbd_ActionId">
    <vt:lpwstr>de03e349-a859-4d82-b868-399168df477a</vt:lpwstr>
  </property>
  <property fmtid="{D5CDD505-2E9C-101B-9397-08002B2CF9AE}" pid="9" name="MSIP_Label_b7e58c13-ab4c-4d1d-90e8-b065a0b05dbd_ContentBits">
    <vt:lpwstr>0</vt:lpwstr>
  </property>
  <property fmtid="{D5CDD505-2E9C-101B-9397-08002B2CF9AE}" pid="10" name="MSIP_Label_b7e58c13-ab4c-4d1d-90e8-b065a0b05dbd_Tag">
    <vt:lpwstr>10, 3, 0, 1</vt:lpwstr>
  </property>
</Properties>
</file>