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3" r:id="rId3"/>
  </p:sldMasterIdLst>
  <p:notesMasterIdLst>
    <p:notesMasterId r:id="rId13"/>
  </p:notesMasterIdLst>
  <p:handoutMasterIdLst>
    <p:handoutMasterId r:id="rId14"/>
  </p:handoutMasterIdLst>
  <p:sldIdLst>
    <p:sldId id="1307" r:id="rId4"/>
    <p:sldId id="1297" r:id="rId5"/>
    <p:sldId id="1341" r:id="rId6"/>
    <p:sldId id="1340" r:id="rId7"/>
    <p:sldId id="1310" r:id="rId8"/>
    <p:sldId id="1345" r:id="rId9"/>
    <p:sldId id="1346" r:id="rId10"/>
    <p:sldId id="1343" r:id="rId11"/>
    <p:sldId id="1342" r:id="rId12"/>
  </p:sldIdLst>
  <p:sldSz cx="7775575" cy="1090771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2449" userDrawn="1">
          <p15:clr>
            <a:srgbClr val="A4A3A4"/>
          </p15:clr>
        </p15:guide>
        <p15:guide id="3" pos="4604" userDrawn="1">
          <p15:clr>
            <a:srgbClr val="A4A3A4"/>
          </p15:clr>
        </p15:guide>
        <p15:guide id="4" orient="horz" pos="6213" userDrawn="1">
          <p15:clr>
            <a:srgbClr val="A4A3A4"/>
          </p15:clr>
        </p15:guide>
        <p15:guide id="5" pos="294" userDrawn="1">
          <p15:clr>
            <a:srgbClr val="A4A3A4"/>
          </p15:clr>
        </p15:guide>
        <p15:guide id="6" orient="horz" pos="802"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9BCAC"/>
    <a:srgbClr val="3FC2E0"/>
    <a:srgbClr val="1A3966"/>
    <a:srgbClr val="41296C"/>
    <a:srgbClr val="F15B2A"/>
    <a:srgbClr val="000D41"/>
    <a:srgbClr val="90278E"/>
    <a:srgbClr val="C5198A"/>
    <a:srgbClr val="76C7EF"/>
    <a:srgbClr val="BE65A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810" autoAdjust="0"/>
    <p:restoredTop sz="95009" autoAdjust="0"/>
  </p:normalViewPr>
  <p:slideViewPr>
    <p:cSldViewPr snapToGrid="0" showGuides="1">
      <p:cViewPr varScale="1">
        <p:scale>
          <a:sx n="40" d="100"/>
          <a:sy n="40" d="100"/>
        </p:scale>
        <p:origin x="2088" y="44"/>
      </p:cViewPr>
      <p:guideLst>
        <p:guide pos="2449"/>
        <p:guide pos="4604"/>
        <p:guide orient="horz" pos="6213"/>
        <p:guide pos="294"/>
        <p:guide orient="horz" pos="802"/>
      </p:guideLst>
    </p:cSldViewPr>
  </p:slideViewPr>
  <p:outlineViewPr>
    <p:cViewPr>
      <p:scale>
        <a:sx n="25" d="100"/>
        <a:sy n="25" d="100"/>
      </p:scale>
      <p:origin x="0" y="-8796"/>
    </p:cViewPr>
  </p:outlineViewPr>
  <p:notesTextViewPr>
    <p:cViewPr>
      <p:scale>
        <a:sx n="3" d="2"/>
        <a:sy n="3" d="2"/>
      </p:scale>
      <p:origin x="0" y="0"/>
    </p:cViewPr>
  </p:notesTextViewPr>
  <p:sorterViewPr>
    <p:cViewPr varScale="1">
      <p:scale>
        <a:sx n="1" d="1"/>
        <a:sy n="1" d="1"/>
      </p:scale>
      <p:origin x="0" y="0"/>
    </p:cViewPr>
  </p:sorterViewPr>
  <p:notesViewPr>
    <p:cSldViewPr snapToGrid="0" showGuides="1">
      <p:cViewPr varScale="1">
        <p:scale>
          <a:sx n="71" d="100"/>
          <a:sy n="71" d="100"/>
        </p:scale>
        <p:origin x="3008" y="176"/>
      </p:cViewPr>
      <p:guideLst/>
    </p:cSldViewPr>
  </p:notesViewPr>
  <p:gridSpacing cx="75600" cy="756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Master" Target="slideMasters/slide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presProps" Target="presProps.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CA"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C99EEBC-801D-48ED-B535-298BB7EDD6B9}" type="datetimeFigureOut">
              <a:rPr lang="fr-CA" smtClean="0"/>
              <a:t>2025-05-02</a:t>
            </a:fld>
            <a:endParaRPr lang="fr-CA"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CA"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BEDE7FE-8B5A-4903-B85A-8040D05696C6}" type="slidenum">
              <a:rPr lang="fr-CA" smtClean="0"/>
              <a:t>‹#›</a:t>
            </a:fld>
            <a:endParaRPr lang="fr-CA" dirty="0"/>
          </a:p>
        </p:txBody>
      </p:sp>
    </p:spTree>
    <p:extLst>
      <p:ext uri="{BB962C8B-B14F-4D97-AF65-F5344CB8AC3E}">
        <p14:creationId xmlns:p14="http://schemas.microsoft.com/office/powerpoint/2010/main" val="4828582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CA"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9CC462C-9F76-4357-BB19-A4DE8D8E1FB0}" type="datetimeFigureOut">
              <a:rPr lang="fr-CA" smtClean="0"/>
              <a:t>2025-05-02</a:t>
            </a:fld>
            <a:endParaRPr lang="fr-CA" dirty="0"/>
          </a:p>
        </p:txBody>
      </p:sp>
      <p:sp>
        <p:nvSpPr>
          <p:cNvPr id="4" name="Slide Image Placeholder 3"/>
          <p:cNvSpPr>
            <a:spLocks noGrp="1" noRot="1" noChangeAspect="1"/>
          </p:cNvSpPr>
          <p:nvPr>
            <p:ph type="sldImg" idx="2"/>
          </p:nvPr>
        </p:nvSpPr>
        <p:spPr>
          <a:xfrm>
            <a:off x="2328863" y="1143000"/>
            <a:ext cx="2200275" cy="3086100"/>
          </a:xfrm>
          <a:prstGeom prst="rect">
            <a:avLst/>
          </a:prstGeom>
          <a:noFill/>
          <a:ln w="12700">
            <a:solidFill>
              <a:prstClr val="black"/>
            </a:solidFill>
          </a:ln>
        </p:spPr>
        <p:txBody>
          <a:bodyPr vert="horz" lIns="91440" tIns="45720" rIns="91440" bIns="45720" rtlCol="0" anchor="ctr"/>
          <a:lstStyle/>
          <a:p>
            <a:endParaRPr lang="fr-CA"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CA"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2EF6E3F-7229-435D-9B4A-E0ABCDF45996}" type="slidenum">
              <a:rPr lang="fr-CA" smtClean="0"/>
              <a:t>‹#›</a:t>
            </a:fld>
            <a:endParaRPr lang="fr-CA" dirty="0"/>
          </a:p>
        </p:txBody>
      </p:sp>
    </p:spTree>
    <p:extLst>
      <p:ext uri="{BB962C8B-B14F-4D97-AF65-F5344CB8AC3E}">
        <p14:creationId xmlns:p14="http://schemas.microsoft.com/office/powerpoint/2010/main" val="332869965"/>
      </p:ext>
    </p:extLst>
  </p:cSld>
  <p:clrMap bg1="lt1" tx1="dk1" bg2="lt2" tx2="dk2" accent1="accent1" accent2="accent2" accent3="accent3" accent4="accent4" accent5="accent5" accent6="accent6" hlink="hlink" folHlink="folHlink"/>
  <p:notesStyle>
    <a:lvl1pPr marL="0" algn="l" defTabSz="1371600" rtl="0" eaLnBrk="1" latinLnBrk="0" hangingPunct="1">
      <a:defRPr sz="1800" kern="1200">
        <a:solidFill>
          <a:schemeClr val="tx1"/>
        </a:solidFill>
        <a:latin typeface="+mn-lt"/>
        <a:ea typeface="+mn-ea"/>
        <a:cs typeface="+mn-cs"/>
      </a:defRPr>
    </a:lvl1pPr>
    <a:lvl2pPr marL="685800" algn="l" defTabSz="1371600" rtl="0" eaLnBrk="1" latinLnBrk="0" hangingPunct="1">
      <a:defRPr sz="1800" kern="1200">
        <a:solidFill>
          <a:schemeClr val="tx1"/>
        </a:solidFill>
        <a:latin typeface="+mn-lt"/>
        <a:ea typeface="+mn-ea"/>
        <a:cs typeface="+mn-cs"/>
      </a:defRPr>
    </a:lvl2pPr>
    <a:lvl3pPr marL="1371600" algn="l" defTabSz="1371600" rtl="0" eaLnBrk="1" latinLnBrk="0" hangingPunct="1">
      <a:defRPr sz="1800" kern="1200">
        <a:solidFill>
          <a:schemeClr val="tx1"/>
        </a:solidFill>
        <a:latin typeface="+mn-lt"/>
        <a:ea typeface="+mn-ea"/>
        <a:cs typeface="+mn-cs"/>
      </a:defRPr>
    </a:lvl3pPr>
    <a:lvl4pPr marL="2057400" algn="l" defTabSz="1371600" rtl="0" eaLnBrk="1" latinLnBrk="0" hangingPunct="1">
      <a:defRPr sz="1800" kern="1200">
        <a:solidFill>
          <a:schemeClr val="tx1"/>
        </a:solidFill>
        <a:latin typeface="+mn-lt"/>
        <a:ea typeface="+mn-ea"/>
        <a:cs typeface="+mn-cs"/>
      </a:defRPr>
    </a:lvl4pPr>
    <a:lvl5pPr marL="2743200" algn="l" defTabSz="1371600" rtl="0" eaLnBrk="1" latinLnBrk="0" hangingPunct="1">
      <a:defRPr sz="1800" kern="1200">
        <a:solidFill>
          <a:schemeClr val="tx1"/>
        </a:solidFill>
        <a:latin typeface="+mn-lt"/>
        <a:ea typeface="+mn-ea"/>
        <a:cs typeface="+mn-cs"/>
      </a:defRPr>
    </a:lvl5pPr>
    <a:lvl6pPr marL="3429000" algn="l" defTabSz="1371600" rtl="0" eaLnBrk="1" latinLnBrk="0" hangingPunct="1">
      <a:defRPr sz="1800" kern="1200">
        <a:solidFill>
          <a:schemeClr val="tx1"/>
        </a:solidFill>
        <a:latin typeface="+mn-lt"/>
        <a:ea typeface="+mn-ea"/>
        <a:cs typeface="+mn-cs"/>
      </a:defRPr>
    </a:lvl6pPr>
    <a:lvl7pPr marL="4114800" algn="l" defTabSz="1371600" rtl="0" eaLnBrk="1" latinLnBrk="0" hangingPunct="1">
      <a:defRPr sz="1800" kern="1200">
        <a:solidFill>
          <a:schemeClr val="tx1"/>
        </a:solidFill>
        <a:latin typeface="+mn-lt"/>
        <a:ea typeface="+mn-ea"/>
        <a:cs typeface="+mn-cs"/>
      </a:defRPr>
    </a:lvl7pPr>
    <a:lvl8pPr marL="4800600" algn="l" defTabSz="1371600" rtl="0" eaLnBrk="1" latinLnBrk="0" hangingPunct="1">
      <a:defRPr sz="1800" kern="1200">
        <a:solidFill>
          <a:schemeClr val="tx1"/>
        </a:solidFill>
        <a:latin typeface="+mn-lt"/>
        <a:ea typeface="+mn-ea"/>
        <a:cs typeface="+mn-cs"/>
      </a:defRPr>
    </a:lvl8pPr>
    <a:lvl9pPr marL="5486400" algn="l" defTabSz="1371600" rtl="0" eaLnBrk="1" latinLnBrk="0" hangingPunct="1">
      <a:defRPr sz="18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Cover Slide">
    <p:spTree>
      <p:nvGrpSpPr>
        <p:cNvPr id="1" name=""/>
        <p:cNvGrpSpPr/>
        <p:nvPr/>
      </p:nvGrpSpPr>
      <p:grpSpPr>
        <a:xfrm>
          <a:off x="0" y="0"/>
          <a:ext cx="0" cy="0"/>
          <a:chOff x="0" y="0"/>
          <a:chExt cx="0" cy="0"/>
        </a:xfrm>
      </p:grpSpPr>
      <p:grpSp>
        <p:nvGrpSpPr>
          <p:cNvPr id="63" name="Graphic 34">
            <a:extLst>
              <a:ext uri="{FF2B5EF4-FFF2-40B4-BE49-F238E27FC236}">
                <a16:creationId xmlns:a16="http://schemas.microsoft.com/office/drawing/2014/main" id="{EFDA38FC-9117-8639-003A-EF6A6FA8DEE5}"/>
              </a:ext>
            </a:extLst>
          </p:cNvPr>
          <p:cNvGrpSpPr/>
          <p:nvPr userDrawn="1"/>
        </p:nvGrpSpPr>
        <p:grpSpPr>
          <a:xfrm>
            <a:off x="2740722" y="855063"/>
            <a:ext cx="1172572" cy="575082"/>
            <a:chOff x="5748900" y="1964633"/>
            <a:chExt cx="859690" cy="421631"/>
          </a:xfrm>
          <a:solidFill>
            <a:srgbClr val="F8F8F8"/>
          </a:solidFill>
        </p:grpSpPr>
        <p:grpSp>
          <p:nvGrpSpPr>
            <p:cNvPr id="64" name="Graphic 34">
              <a:extLst>
                <a:ext uri="{FF2B5EF4-FFF2-40B4-BE49-F238E27FC236}">
                  <a16:creationId xmlns:a16="http://schemas.microsoft.com/office/drawing/2014/main" id="{D119EA3D-51B4-C7E4-DC4A-ABB4117622CE}"/>
                </a:ext>
              </a:extLst>
            </p:cNvPr>
            <p:cNvGrpSpPr/>
            <p:nvPr/>
          </p:nvGrpSpPr>
          <p:grpSpPr>
            <a:xfrm>
              <a:off x="6093538" y="1964633"/>
              <a:ext cx="513148" cy="34263"/>
              <a:chOff x="6093538" y="1964633"/>
              <a:chExt cx="513148" cy="34263"/>
            </a:xfrm>
            <a:solidFill>
              <a:srgbClr val="F8F8F8"/>
            </a:solidFill>
          </p:grpSpPr>
          <p:sp>
            <p:nvSpPr>
              <p:cNvPr id="89" name="Freeform 88">
                <a:extLst>
                  <a:ext uri="{FF2B5EF4-FFF2-40B4-BE49-F238E27FC236}">
                    <a16:creationId xmlns:a16="http://schemas.microsoft.com/office/drawing/2014/main" id="{E7C690DB-6A9D-A73F-A43C-9C603ACE3A95}"/>
                  </a:ext>
                </a:extLst>
              </p:cNvPr>
              <p:cNvSpPr/>
              <p:nvPr/>
            </p:nvSpPr>
            <p:spPr>
              <a:xfrm>
                <a:off x="6093538" y="1964633"/>
                <a:ext cx="34273" cy="34263"/>
              </a:xfrm>
              <a:custGeom>
                <a:avLst/>
                <a:gdLst>
                  <a:gd name="connsiteX0" fmla="*/ 34273 w 34273"/>
                  <a:gd name="connsiteY0" fmla="*/ 17132 h 34263"/>
                  <a:gd name="connsiteX1" fmla="*/ 17137 w 34273"/>
                  <a:gd name="connsiteY1" fmla="*/ 34263 h 34263"/>
                  <a:gd name="connsiteX2" fmla="*/ 0 w 34273"/>
                  <a:gd name="connsiteY2" fmla="*/ 17132 h 34263"/>
                  <a:gd name="connsiteX3" fmla="*/ 17137 w 34273"/>
                  <a:gd name="connsiteY3" fmla="*/ 0 h 34263"/>
                  <a:gd name="connsiteX4" fmla="*/ 34273 w 34273"/>
                  <a:gd name="connsiteY4" fmla="*/ 17132 h 342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73" h="34263">
                    <a:moveTo>
                      <a:pt x="34273" y="17132"/>
                    </a:moveTo>
                    <a:cubicBezTo>
                      <a:pt x="34273" y="26649"/>
                      <a:pt x="26657" y="34263"/>
                      <a:pt x="17137" y="34263"/>
                    </a:cubicBezTo>
                    <a:cubicBezTo>
                      <a:pt x="7616" y="34263"/>
                      <a:pt x="0" y="26649"/>
                      <a:pt x="0" y="17132"/>
                    </a:cubicBezTo>
                    <a:cubicBezTo>
                      <a:pt x="0" y="7614"/>
                      <a:pt x="7616" y="0"/>
                      <a:pt x="17137" y="0"/>
                    </a:cubicBezTo>
                    <a:cubicBezTo>
                      <a:pt x="26657" y="0"/>
                      <a:pt x="34273" y="7614"/>
                      <a:pt x="34273" y="17132"/>
                    </a:cubicBezTo>
                    <a:close/>
                  </a:path>
                </a:pathLst>
              </a:custGeom>
              <a:solidFill>
                <a:srgbClr val="F8F8F8"/>
              </a:solidFill>
              <a:ln w="9511" cap="flat">
                <a:noFill/>
                <a:prstDash val="solid"/>
                <a:miter/>
              </a:ln>
            </p:spPr>
            <p:txBody>
              <a:bodyPr rtlCol="0" anchor="ctr"/>
              <a:lstStyle/>
              <a:p>
                <a:endParaRPr lang="en-US"/>
              </a:p>
            </p:txBody>
          </p:sp>
          <p:sp>
            <p:nvSpPr>
              <p:cNvPr id="90" name="Freeform 89">
                <a:extLst>
                  <a:ext uri="{FF2B5EF4-FFF2-40B4-BE49-F238E27FC236}">
                    <a16:creationId xmlns:a16="http://schemas.microsoft.com/office/drawing/2014/main" id="{0D884063-E4B6-EF75-2093-09479EEB762B}"/>
                  </a:ext>
                </a:extLst>
              </p:cNvPr>
              <p:cNvSpPr/>
              <p:nvPr/>
            </p:nvSpPr>
            <p:spPr>
              <a:xfrm>
                <a:off x="6213495" y="1964633"/>
                <a:ext cx="34273" cy="34263"/>
              </a:xfrm>
              <a:custGeom>
                <a:avLst/>
                <a:gdLst>
                  <a:gd name="connsiteX0" fmla="*/ 34274 w 34273"/>
                  <a:gd name="connsiteY0" fmla="*/ 17132 h 34263"/>
                  <a:gd name="connsiteX1" fmla="*/ 17137 w 34273"/>
                  <a:gd name="connsiteY1" fmla="*/ 34263 h 34263"/>
                  <a:gd name="connsiteX2" fmla="*/ 0 w 34273"/>
                  <a:gd name="connsiteY2" fmla="*/ 17132 h 34263"/>
                  <a:gd name="connsiteX3" fmla="*/ 17137 w 34273"/>
                  <a:gd name="connsiteY3" fmla="*/ 0 h 34263"/>
                  <a:gd name="connsiteX4" fmla="*/ 34274 w 34273"/>
                  <a:gd name="connsiteY4" fmla="*/ 17132 h 342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73" h="34263">
                    <a:moveTo>
                      <a:pt x="34274" y="17132"/>
                    </a:moveTo>
                    <a:cubicBezTo>
                      <a:pt x="34274" y="26649"/>
                      <a:pt x="26657" y="34263"/>
                      <a:pt x="17137" y="34263"/>
                    </a:cubicBezTo>
                    <a:cubicBezTo>
                      <a:pt x="7616" y="34263"/>
                      <a:pt x="0" y="26649"/>
                      <a:pt x="0" y="17132"/>
                    </a:cubicBezTo>
                    <a:cubicBezTo>
                      <a:pt x="0" y="7614"/>
                      <a:pt x="7616" y="0"/>
                      <a:pt x="17137" y="0"/>
                    </a:cubicBezTo>
                    <a:cubicBezTo>
                      <a:pt x="25705" y="0"/>
                      <a:pt x="34274" y="7614"/>
                      <a:pt x="34274" y="17132"/>
                    </a:cubicBezTo>
                    <a:close/>
                  </a:path>
                </a:pathLst>
              </a:custGeom>
              <a:solidFill>
                <a:srgbClr val="F8F8F8"/>
              </a:solidFill>
              <a:ln w="9511" cap="flat">
                <a:noFill/>
                <a:prstDash val="solid"/>
                <a:miter/>
              </a:ln>
            </p:spPr>
            <p:txBody>
              <a:bodyPr rtlCol="0" anchor="ctr"/>
              <a:lstStyle/>
              <a:p>
                <a:endParaRPr lang="en-US"/>
              </a:p>
            </p:txBody>
          </p:sp>
          <p:sp>
            <p:nvSpPr>
              <p:cNvPr id="91" name="Freeform 90">
                <a:extLst>
                  <a:ext uri="{FF2B5EF4-FFF2-40B4-BE49-F238E27FC236}">
                    <a16:creationId xmlns:a16="http://schemas.microsoft.com/office/drawing/2014/main" id="{FF1118DD-BE96-AA1E-EABF-3B24865A73B3}"/>
                  </a:ext>
                </a:extLst>
              </p:cNvPr>
              <p:cNvSpPr/>
              <p:nvPr/>
            </p:nvSpPr>
            <p:spPr>
              <a:xfrm>
                <a:off x="6332500" y="1964633"/>
                <a:ext cx="34273" cy="34263"/>
              </a:xfrm>
              <a:custGeom>
                <a:avLst/>
                <a:gdLst>
                  <a:gd name="connsiteX0" fmla="*/ 34274 w 34273"/>
                  <a:gd name="connsiteY0" fmla="*/ 17132 h 34263"/>
                  <a:gd name="connsiteX1" fmla="*/ 17137 w 34273"/>
                  <a:gd name="connsiteY1" fmla="*/ 34263 h 34263"/>
                  <a:gd name="connsiteX2" fmla="*/ 0 w 34273"/>
                  <a:gd name="connsiteY2" fmla="*/ 17132 h 34263"/>
                  <a:gd name="connsiteX3" fmla="*/ 17137 w 34273"/>
                  <a:gd name="connsiteY3" fmla="*/ 0 h 34263"/>
                  <a:gd name="connsiteX4" fmla="*/ 34274 w 34273"/>
                  <a:gd name="connsiteY4" fmla="*/ 17132 h 342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73" h="34263">
                    <a:moveTo>
                      <a:pt x="34274" y="17132"/>
                    </a:moveTo>
                    <a:cubicBezTo>
                      <a:pt x="34274" y="26649"/>
                      <a:pt x="26657" y="34263"/>
                      <a:pt x="17137" y="34263"/>
                    </a:cubicBezTo>
                    <a:cubicBezTo>
                      <a:pt x="7616" y="34263"/>
                      <a:pt x="0" y="26649"/>
                      <a:pt x="0" y="17132"/>
                    </a:cubicBezTo>
                    <a:cubicBezTo>
                      <a:pt x="0" y="7614"/>
                      <a:pt x="7616" y="0"/>
                      <a:pt x="17137" y="0"/>
                    </a:cubicBezTo>
                    <a:cubicBezTo>
                      <a:pt x="26657" y="0"/>
                      <a:pt x="34274" y="7614"/>
                      <a:pt x="34274" y="17132"/>
                    </a:cubicBezTo>
                    <a:close/>
                  </a:path>
                </a:pathLst>
              </a:custGeom>
              <a:solidFill>
                <a:srgbClr val="F8F8F8"/>
              </a:solidFill>
              <a:ln w="9511" cap="flat">
                <a:noFill/>
                <a:prstDash val="solid"/>
                <a:miter/>
              </a:ln>
            </p:spPr>
            <p:txBody>
              <a:bodyPr rtlCol="0" anchor="ctr"/>
              <a:lstStyle/>
              <a:p>
                <a:endParaRPr lang="en-US"/>
              </a:p>
            </p:txBody>
          </p:sp>
          <p:sp>
            <p:nvSpPr>
              <p:cNvPr id="92" name="Freeform 91">
                <a:extLst>
                  <a:ext uri="{FF2B5EF4-FFF2-40B4-BE49-F238E27FC236}">
                    <a16:creationId xmlns:a16="http://schemas.microsoft.com/office/drawing/2014/main" id="{393AE253-3D4C-A884-6A3B-52B1F28413B5}"/>
                  </a:ext>
                </a:extLst>
              </p:cNvPr>
              <p:cNvSpPr/>
              <p:nvPr/>
            </p:nvSpPr>
            <p:spPr>
              <a:xfrm>
                <a:off x="6452457" y="1964633"/>
                <a:ext cx="34273" cy="34263"/>
              </a:xfrm>
              <a:custGeom>
                <a:avLst/>
                <a:gdLst>
                  <a:gd name="connsiteX0" fmla="*/ 34273 w 34273"/>
                  <a:gd name="connsiteY0" fmla="*/ 17132 h 34263"/>
                  <a:gd name="connsiteX1" fmla="*/ 17137 w 34273"/>
                  <a:gd name="connsiteY1" fmla="*/ 34263 h 34263"/>
                  <a:gd name="connsiteX2" fmla="*/ 0 w 34273"/>
                  <a:gd name="connsiteY2" fmla="*/ 17132 h 34263"/>
                  <a:gd name="connsiteX3" fmla="*/ 17137 w 34273"/>
                  <a:gd name="connsiteY3" fmla="*/ 0 h 34263"/>
                  <a:gd name="connsiteX4" fmla="*/ 34273 w 34273"/>
                  <a:gd name="connsiteY4" fmla="*/ 17132 h 342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73" h="34263">
                    <a:moveTo>
                      <a:pt x="34273" y="17132"/>
                    </a:moveTo>
                    <a:cubicBezTo>
                      <a:pt x="34273" y="26649"/>
                      <a:pt x="26657" y="34263"/>
                      <a:pt x="17137" y="34263"/>
                    </a:cubicBezTo>
                    <a:cubicBezTo>
                      <a:pt x="7616" y="34263"/>
                      <a:pt x="0" y="26649"/>
                      <a:pt x="0" y="17132"/>
                    </a:cubicBezTo>
                    <a:cubicBezTo>
                      <a:pt x="0" y="7614"/>
                      <a:pt x="7616" y="0"/>
                      <a:pt x="17137" y="0"/>
                    </a:cubicBezTo>
                    <a:cubicBezTo>
                      <a:pt x="26657" y="0"/>
                      <a:pt x="34273" y="7614"/>
                      <a:pt x="34273" y="17132"/>
                    </a:cubicBezTo>
                    <a:close/>
                  </a:path>
                </a:pathLst>
              </a:custGeom>
              <a:solidFill>
                <a:srgbClr val="F8F8F8"/>
              </a:solidFill>
              <a:ln w="9511" cap="flat">
                <a:noFill/>
                <a:prstDash val="solid"/>
                <a:miter/>
              </a:ln>
            </p:spPr>
            <p:txBody>
              <a:bodyPr rtlCol="0" anchor="ctr"/>
              <a:lstStyle/>
              <a:p>
                <a:endParaRPr lang="en-US"/>
              </a:p>
            </p:txBody>
          </p:sp>
          <p:sp>
            <p:nvSpPr>
              <p:cNvPr id="93" name="Freeform 92">
                <a:extLst>
                  <a:ext uri="{FF2B5EF4-FFF2-40B4-BE49-F238E27FC236}">
                    <a16:creationId xmlns:a16="http://schemas.microsoft.com/office/drawing/2014/main" id="{FB747CB8-F62B-10BD-8DED-0587DA01071C}"/>
                  </a:ext>
                </a:extLst>
              </p:cNvPr>
              <p:cNvSpPr/>
              <p:nvPr/>
            </p:nvSpPr>
            <p:spPr>
              <a:xfrm>
                <a:off x="6572413" y="1964633"/>
                <a:ext cx="34273" cy="34263"/>
              </a:xfrm>
              <a:custGeom>
                <a:avLst/>
                <a:gdLst>
                  <a:gd name="connsiteX0" fmla="*/ 34273 w 34273"/>
                  <a:gd name="connsiteY0" fmla="*/ 17132 h 34263"/>
                  <a:gd name="connsiteX1" fmla="*/ 17137 w 34273"/>
                  <a:gd name="connsiteY1" fmla="*/ 34263 h 34263"/>
                  <a:gd name="connsiteX2" fmla="*/ 0 w 34273"/>
                  <a:gd name="connsiteY2" fmla="*/ 17132 h 34263"/>
                  <a:gd name="connsiteX3" fmla="*/ 17137 w 34273"/>
                  <a:gd name="connsiteY3" fmla="*/ 0 h 34263"/>
                  <a:gd name="connsiteX4" fmla="*/ 34273 w 34273"/>
                  <a:gd name="connsiteY4" fmla="*/ 17132 h 342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73" h="34263">
                    <a:moveTo>
                      <a:pt x="34273" y="17132"/>
                    </a:moveTo>
                    <a:cubicBezTo>
                      <a:pt x="34273" y="26649"/>
                      <a:pt x="26657" y="34263"/>
                      <a:pt x="17137" y="34263"/>
                    </a:cubicBezTo>
                    <a:cubicBezTo>
                      <a:pt x="7616" y="34263"/>
                      <a:pt x="0" y="26649"/>
                      <a:pt x="0" y="17132"/>
                    </a:cubicBezTo>
                    <a:cubicBezTo>
                      <a:pt x="0" y="7614"/>
                      <a:pt x="7616" y="0"/>
                      <a:pt x="17137" y="0"/>
                    </a:cubicBezTo>
                    <a:cubicBezTo>
                      <a:pt x="26657" y="0"/>
                      <a:pt x="34273" y="7614"/>
                      <a:pt x="34273" y="17132"/>
                    </a:cubicBezTo>
                    <a:close/>
                  </a:path>
                </a:pathLst>
              </a:custGeom>
              <a:solidFill>
                <a:srgbClr val="F8F8F8"/>
              </a:solidFill>
              <a:ln w="9511" cap="flat">
                <a:noFill/>
                <a:prstDash val="solid"/>
                <a:miter/>
              </a:ln>
            </p:spPr>
            <p:txBody>
              <a:bodyPr rtlCol="0" anchor="ctr"/>
              <a:lstStyle/>
              <a:p>
                <a:endParaRPr lang="en-US"/>
              </a:p>
            </p:txBody>
          </p:sp>
        </p:grpSp>
        <p:grpSp>
          <p:nvGrpSpPr>
            <p:cNvPr id="65" name="Graphic 34">
              <a:extLst>
                <a:ext uri="{FF2B5EF4-FFF2-40B4-BE49-F238E27FC236}">
                  <a16:creationId xmlns:a16="http://schemas.microsoft.com/office/drawing/2014/main" id="{75185EB2-11E0-55F1-A710-9A5AF65E6DAF}"/>
                </a:ext>
              </a:extLst>
            </p:cNvPr>
            <p:cNvGrpSpPr/>
            <p:nvPr/>
          </p:nvGrpSpPr>
          <p:grpSpPr>
            <a:xfrm>
              <a:off x="5861241" y="2061640"/>
              <a:ext cx="627393" cy="34335"/>
              <a:chOff x="5861241" y="2061640"/>
              <a:chExt cx="627393" cy="34335"/>
            </a:xfrm>
            <a:solidFill>
              <a:srgbClr val="F8F8F8"/>
            </a:solidFill>
          </p:grpSpPr>
          <p:sp>
            <p:nvSpPr>
              <p:cNvPr id="83" name="Freeform 82">
                <a:extLst>
                  <a:ext uri="{FF2B5EF4-FFF2-40B4-BE49-F238E27FC236}">
                    <a16:creationId xmlns:a16="http://schemas.microsoft.com/office/drawing/2014/main" id="{38BE861D-62B3-35FB-DB7D-9E354BFAD50A}"/>
                  </a:ext>
                </a:extLst>
              </p:cNvPr>
              <p:cNvSpPr/>
              <p:nvPr/>
            </p:nvSpPr>
            <p:spPr>
              <a:xfrm>
                <a:off x="5861241" y="2061640"/>
                <a:ext cx="34273" cy="34335"/>
              </a:xfrm>
              <a:custGeom>
                <a:avLst/>
                <a:gdLst>
                  <a:gd name="connsiteX0" fmla="*/ 34274 w 34273"/>
                  <a:gd name="connsiteY0" fmla="*/ 17204 h 34335"/>
                  <a:gd name="connsiteX1" fmla="*/ 17137 w 34273"/>
                  <a:gd name="connsiteY1" fmla="*/ 34336 h 34335"/>
                  <a:gd name="connsiteX2" fmla="*/ 0 w 34273"/>
                  <a:gd name="connsiteY2" fmla="*/ 17204 h 34335"/>
                  <a:gd name="connsiteX3" fmla="*/ 17137 w 34273"/>
                  <a:gd name="connsiteY3" fmla="*/ 72 h 34335"/>
                  <a:gd name="connsiteX4" fmla="*/ 34274 w 34273"/>
                  <a:gd name="connsiteY4" fmla="*/ 17204 h 343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73" h="34335">
                    <a:moveTo>
                      <a:pt x="34274" y="17204"/>
                    </a:moveTo>
                    <a:cubicBezTo>
                      <a:pt x="34274" y="26722"/>
                      <a:pt x="26657" y="34336"/>
                      <a:pt x="17137" y="34336"/>
                    </a:cubicBezTo>
                    <a:cubicBezTo>
                      <a:pt x="7616" y="34336"/>
                      <a:pt x="0" y="26722"/>
                      <a:pt x="0" y="17204"/>
                    </a:cubicBezTo>
                    <a:cubicBezTo>
                      <a:pt x="0" y="7687"/>
                      <a:pt x="7616" y="72"/>
                      <a:pt x="17137" y="72"/>
                    </a:cubicBezTo>
                    <a:cubicBezTo>
                      <a:pt x="25705" y="-879"/>
                      <a:pt x="34274" y="7687"/>
                      <a:pt x="34274" y="17204"/>
                    </a:cubicBezTo>
                    <a:close/>
                  </a:path>
                </a:pathLst>
              </a:custGeom>
              <a:solidFill>
                <a:srgbClr val="F8F8F8"/>
              </a:solidFill>
              <a:ln w="9511" cap="flat">
                <a:noFill/>
                <a:prstDash val="solid"/>
                <a:miter/>
              </a:ln>
            </p:spPr>
            <p:txBody>
              <a:bodyPr rtlCol="0" anchor="ctr"/>
              <a:lstStyle/>
              <a:p>
                <a:endParaRPr lang="en-US"/>
              </a:p>
            </p:txBody>
          </p:sp>
          <p:sp>
            <p:nvSpPr>
              <p:cNvPr id="84" name="Freeform 83">
                <a:extLst>
                  <a:ext uri="{FF2B5EF4-FFF2-40B4-BE49-F238E27FC236}">
                    <a16:creationId xmlns:a16="http://schemas.microsoft.com/office/drawing/2014/main" id="{54C70DA3-ED58-A9D3-481E-F2A7E4A01AAA}"/>
                  </a:ext>
                </a:extLst>
              </p:cNvPr>
              <p:cNvSpPr/>
              <p:nvPr/>
            </p:nvSpPr>
            <p:spPr>
              <a:xfrm>
                <a:off x="5979294" y="2061640"/>
                <a:ext cx="34273" cy="34335"/>
              </a:xfrm>
              <a:custGeom>
                <a:avLst/>
                <a:gdLst>
                  <a:gd name="connsiteX0" fmla="*/ 34273 w 34273"/>
                  <a:gd name="connsiteY0" fmla="*/ 17204 h 34335"/>
                  <a:gd name="connsiteX1" fmla="*/ 17137 w 34273"/>
                  <a:gd name="connsiteY1" fmla="*/ 34336 h 34335"/>
                  <a:gd name="connsiteX2" fmla="*/ 0 w 34273"/>
                  <a:gd name="connsiteY2" fmla="*/ 17204 h 34335"/>
                  <a:gd name="connsiteX3" fmla="*/ 17137 w 34273"/>
                  <a:gd name="connsiteY3" fmla="*/ 72 h 34335"/>
                  <a:gd name="connsiteX4" fmla="*/ 34273 w 34273"/>
                  <a:gd name="connsiteY4" fmla="*/ 17204 h 343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73" h="34335">
                    <a:moveTo>
                      <a:pt x="34273" y="17204"/>
                    </a:moveTo>
                    <a:cubicBezTo>
                      <a:pt x="34273" y="26722"/>
                      <a:pt x="26657" y="34336"/>
                      <a:pt x="17137" y="34336"/>
                    </a:cubicBezTo>
                    <a:cubicBezTo>
                      <a:pt x="7616" y="34336"/>
                      <a:pt x="0" y="26722"/>
                      <a:pt x="0" y="17204"/>
                    </a:cubicBezTo>
                    <a:cubicBezTo>
                      <a:pt x="0" y="7687"/>
                      <a:pt x="7616" y="72"/>
                      <a:pt x="17137" y="72"/>
                    </a:cubicBezTo>
                    <a:cubicBezTo>
                      <a:pt x="26657" y="-879"/>
                      <a:pt x="34273" y="7687"/>
                      <a:pt x="34273" y="17204"/>
                    </a:cubicBezTo>
                    <a:close/>
                  </a:path>
                </a:pathLst>
              </a:custGeom>
              <a:solidFill>
                <a:srgbClr val="F8F8F8"/>
              </a:solidFill>
              <a:ln w="9511" cap="flat">
                <a:noFill/>
                <a:prstDash val="solid"/>
                <a:miter/>
              </a:ln>
            </p:spPr>
            <p:txBody>
              <a:bodyPr rtlCol="0" anchor="ctr"/>
              <a:lstStyle/>
              <a:p>
                <a:endParaRPr lang="en-US"/>
              </a:p>
            </p:txBody>
          </p:sp>
          <p:sp>
            <p:nvSpPr>
              <p:cNvPr id="85" name="Freeform 84">
                <a:extLst>
                  <a:ext uri="{FF2B5EF4-FFF2-40B4-BE49-F238E27FC236}">
                    <a16:creationId xmlns:a16="http://schemas.microsoft.com/office/drawing/2014/main" id="{D8B0B2D1-54C7-7727-7477-FF5EC9B6E161}"/>
                  </a:ext>
                </a:extLst>
              </p:cNvPr>
              <p:cNvSpPr/>
              <p:nvPr/>
            </p:nvSpPr>
            <p:spPr>
              <a:xfrm>
                <a:off x="6098298" y="2061640"/>
                <a:ext cx="34273" cy="34335"/>
              </a:xfrm>
              <a:custGeom>
                <a:avLst/>
                <a:gdLst>
                  <a:gd name="connsiteX0" fmla="*/ 34273 w 34273"/>
                  <a:gd name="connsiteY0" fmla="*/ 17204 h 34335"/>
                  <a:gd name="connsiteX1" fmla="*/ 17137 w 34273"/>
                  <a:gd name="connsiteY1" fmla="*/ 34336 h 34335"/>
                  <a:gd name="connsiteX2" fmla="*/ 0 w 34273"/>
                  <a:gd name="connsiteY2" fmla="*/ 17204 h 34335"/>
                  <a:gd name="connsiteX3" fmla="*/ 17137 w 34273"/>
                  <a:gd name="connsiteY3" fmla="*/ 72 h 34335"/>
                  <a:gd name="connsiteX4" fmla="*/ 34273 w 34273"/>
                  <a:gd name="connsiteY4" fmla="*/ 17204 h 343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73" h="34335">
                    <a:moveTo>
                      <a:pt x="34273" y="17204"/>
                    </a:moveTo>
                    <a:cubicBezTo>
                      <a:pt x="34273" y="26722"/>
                      <a:pt x="26657" y="34336"/>
                      <a:pt x="17137" y="34336"/>
                    </a:cubicBezTo>
                    <a:cubicBezTo>
                      <a:pt x="7616" y="34336"/>
                      <a:pt x="0" y="26722"/>
                      <a:pt x="0" y="17204"/>
                    </a:cubicBezTo>
                    <a:cubicBezTo>
                      <a:pt x="0" y="7687"/>
                      <a:pt x="7616" y="72"/>
                      <a:pt x="17137" y="72"/>
                    </a:cubicBezTo>
                    <a:cubicBezTo>
                      <a:pt x="26657" y="-879"/>
                      <a:pt x="34273" y="7687"/>
                      <a:pt x="34273" y="17204"/>
                    </a:cubicBezTo>
                    <a:close/>
                  </a:path>
                </a:pathLst>
              </a:custGeom>
              <a:solidFill>
                <a:srgbClr val="F8F8F8"/>
              </a:solidFill>
              <a:ln w="9511" cap="flat">
                <a:noFill/>
                <a:prstDash val="solid"/>
                <a:miter/>
              </a:ln>
            </p:spPr>
            <p:txBody>
              <a:bodyPr rtlCol="0" anchor="ctr"/>
              <a:lstStyle/>
              <a:p>
                <a:endParaRPr lang="en-US"/>
              </a:p>
            </p:txBody>
          </p:sp>
          <p:sp>
            <p:nvSpPr>
              <p:cNvPr id="86" name="Freeform 85">
                <a:extLst>
                  <a:ext uri="{FF2B5EF4-FFF2-40B4-BE49-F238E27FC236}">
                    <a16:creationId xmlns:a16="http://schemas.microsoft.com/office/drawing/2014/main" id="{CDC5F13A-F9CC-7373-CFC7-9F7D3B32B21C}"/>
                  </a:ext>
                </a:extLst>
              </p:cNvPr>
              <p:cNvSpPr/>
              <p:nvPr/>
            </p:nvSpPr>
            <p:spPr>
              <a:xfrm>
                <a:off x="6216351" y="2061640"/>
                <a:ext cx="34273" cy="34335"/>
              </a:xfrm>
              <a:custGeom>
                <a:avLst/>
                <a:gdLst>
                  <a:gd name="connsiteX0" fmla="*/ 34274 w 34273"/>
                  <a:gd name="connsiteY0" fmla="*/ 17204 h 34335"/>
                  <a:gd name="connsiteX1" fmla="*/ 17137 w 34273"/>
                  <a:gd name="connsiteY1" fmla="*/ 34336 h 34335"/>
                  <a:gd name="connsiteX2" fmla="*/ 0 w 34273"/>
                  <a:gd name="connsiteY2" fmla="*/ 17204 h 34335"/>
                  <a:gd name="connsiteX3" fmla="*/ 17137 w 34273"/>
                  <a:gd name="connsiteY3" fmla="*/ 72 h 34335"/>
                  <a:gd name="connsiteX4" fmla="*/ 34274 w 34273"/>
                  <a:gd name="connsiteY4" fmla="*/ 17204 h 343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73" h="34335">
                    <a:moveTo>
                      <a:pt x="34274" y="17204"/>
                    </a:moveTo>
                    <a:cubicBezTo>
                      <a:pt x="34274" y="26722"/>
                      <a:pt x="26658" y="34336"/>
                      <a:pt x="17137" y="34336"/>
                    </a:cubicBezTo>
                    <a:cubicBezTo>
                      <a:pt x="7617" y="34336"/>
                      <a:pt x="0" y="26722"/>
                      <a:pt x="0" y="17204"/>
                    </a:cubicBezTo>
                    <a:cubicBezTo>
                      <a:pt x="0" y="7687"/>
                      <a:pt x="7617" y="72"/>
                      <a:pt x="17137" y="72"/>
                    </a:cubicBezTo>
                    <a:cubicBezTo>
                      <a:pt x="26658" y="-879"/>
                      <a:pt x="34274" y="7687"/>
                      <a:pt x="34274" y="17204"/>
                    </a:cubicBezTo>
                    <a:close/>
                  </a:path>
                </a:pathLst>
              </a:custGeom>
              <a:solidFill>
                <a:srgbClr val="F8F8F8"/>
              </a:solidFill>
              <a:ln w="9511" cap="flat">
                <a:noFill/>
                <a:prstDash val="solid"/>
                <a:miter/>
              </a:ln>
            </p:spPr>
            <p:txBody>
              <a:bodyPr rtlCol="0" anchor="ctr"/>
              <a:lstStyle/>
              <a:p>
                <a:endParaRPr lang="en-US"/>
              </a:p>
            </p:txBody>
          </p:sp>
          <p:sp>
            <p:nvSpPr>
              <p:cNvPr id="87" name="Freeform 86">
                <a:extLst>
                  <a:ext uri="{FF2B5EF4-FFF2-40B4-BE49-F238E27FC236}">
                    <a16:creationId xmlns:a16="http://schemas.microsoft.com/office/drawing/2014/main" id="{868AE06C-063C-B17F-3BAD-BC4D12BF822B}"/>
                  </a:ext>
                </a:extLst>
              </p:cNvPr>
              <p:cNvSpPr/>
              <p:nvPr/>
            </p:nvSpPr>
            <p:spPr>
              <a:xfrm>
                <a:off x="6335356" y="2061640"/>
                <a:ext cx="34273" cy="34335"/>
              </a:xfrm>
              <a:custGeom>
                <a:avLst/>
                <a:gdLst>
                  <a:gd name="connsiteX0" fmla="*/ 34274 w 34273"/>
                  <a:gd name="connsiteY0" fmla="*/ 17204 h 34335"/>
                  <a:gd name="connsiteX1" fmla="*/ 17137 w 34273"/>
                  <a:gd name="connsiteY1" fmla="*/ 34336 h 34335"/>
                  <a:gd name="connsiteX2" fmla="*/ 0 w 34273"/>
                  <a:gd name="connsiteY2" fmla="*/ 17204 h 34335"/>
                  <a:gd name="connsiteX3" fmla="*/ 17137 w 34273"/>
                  <a:gd name="connsiteY3" fmla="*/ 72 h 34335"/>
                  <a:gd name="connsiteX4" fmla="*/ 34274 w 34273"/>
                  <a:gd name="connsiteY4" fmla="*/ 17204 h 343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73" h="34335">
                    <a:moveTo>
                      <a:pt x="34274" y="17204"/>
                    </a:moveTo>
                    <a:cubicBezTo>
                      <a:pt x="34274" y="26722"/>
                      <a:pt x="26658" y="34336"/>
                      <a:pt x="17137" y="34336"/>
                    </a:cubicBezTo>
                    <a:cubicBezTo>
                      <a:pt x="7617" y="34336"/>
                      <a:pt x="0" y="26722"/>
                      <a:pt x="0" y="17204"/>
                    </a:cubicBezTo>
                    <a:cubicBezTo>
                      <a:pt x="0" y="7687"/>
                      <a:pt x="7617" y="72"/>
                      <a:pt x="17137" y="72"/>
                    </a:cubicBezTo>
                    <a:cubicBezTo>
                      <a:pt x="26658" y="-879"/>
                      <a:pt x="34274" y="7687"/>
                      <a:pt x="34274" y="17204"/>
                    </a:cubicBezTo>
                    <a:close/>
                  </a:path>
                </a:pathLst>
              </a:custGeom>
              <a:solidFill>
                <a:srgbClr val="F8F8F8"/>
              </a:solidFill>
              <a:ln w="9511" cap="flat">
                <a:noFill/>
                <a:prstDash val="solid"/>
                <a:miter/>
              </a:ln>
            </p:spPr>
            <p:txBody>
              <a:bodyPr rtlCol="0" anchor="ctr"/>
              <a:lstStyle/>
              <a:p>
                <a:endParaRPr lang="en-US"/>
              </a:p>
            </p:txBody>
          </p:sp>
          <p:sp>
            <p:nvSpPr>
              <p:cNvPr id="88" name="Freeform 87">
                <a:extLst>
                  <a:ext uri="{FF2B5EF4-FFF2-40B4-BE49-F238E27FC236}">
                    <a16:creationId xmlns:a16="http://schemas.microsoft.com/office/drawing/2014/main" id="{E4D4CD84-BAF9-F192-096A-5B7B2EC25548}"/>
                  </a:ext>
                </a:extLst>
              </p:cNvPr>
              <p:cNvSpPr/>
              <p:nvPr/>
            </p:nvSpPr>
            <p:spPr>
              <a:xfrm>
                <a:off x="6454360" y="2061640"/>
                <a:ext cx="34273" cy="34335"/>
              </a:xfrm>
              <a:custGeom>
                <a:avLst/>
                <a:gdLst>
                  <a:gd name="connsiteX0" fmla="*/ 34274 w 34273"/>
                  <a:gd name="connsiteY0" fmla="*/ 17204 h 34335"/>
                  <a:gd name="connsiteX1" fmla="*/ 17137 w 34273"/>
                  <a:gd name="connsiteY1" fmla="*/ 34336 h 34335"/>
                  <a:gd name="connsiteX2" fmla="*/ 0 w 34273"/>
                  <a:gd name="connsiteY2" fmla="*/ 17204 h 34335"/>
                  <a:gd name="connsiteX3" fmla="*/ 17137 w 34273"/>
                  <a:gd name="connsiteY3" fmla="*/ 72 h 34335"/>
                  <a:gd name="connsiteX4" fmla="*/ 34274 w 34273"/>
                  <a:gd name="connsiteY4" fmla="*/ 17204 h 343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73" h="34335">
                    <a:moveTo>
                      <a:pt x="34274" y="17204"/>
                    </a:moveTo>
                    <a:cubicBezTo>
                      <a:pt x="34274" y="26722"/>
                      <a:pt x="26658" y="34336"/>
                      <a:pt x="17137" y="34336"/>
                    </a:cubicBezTo>
                    <a:cubicBezTo>
                      <a:pt x="7617" y="34336"/>
                      <a:pt x="0" y="26722"/>
                      <a:pt x="0" y="17204"/>
                    </a:cubicBezTo>
                    <a:cubicBezTo>
                      <a:pt x="0" y="7687"/>
                      <a:pt x="7617" y="72"/>
                      <a:pt x="17137" y="72"/>
                    </a:cubicBezTo>
                    <a:cubicBezTo>
                      <a:pt x="25705" y="-879"/>
                      <a:pt x="34274" y="7687"/>
                      <a:pt x="34274" y="17204"/>
                    </a:cubicBezTo>
                    <a:close/>
                  </a:path>
                </a:pathLst>
              </a:custGeom>
              <a:solidFill>
                <a:srgbClr val="F8F8F8"/>
              </a:solidFill>
              <a:ln w="9511" cap="flat">
                <a:noFill/>
                <a:prstDash val="solid"/>
                <a:miter/>
              </a:ln>
            </p:spPr>
            <p:txBody>
              <a:bodyPr rtlCol="0" anchor="ctr"/>
              <a:lstStyle/>
              <a:p>
                <a:endParaRPr lang="en-US"/>
              </a:p>
            </p:txBody>
          </p:sp>
        </p:grpSp>
        <p:grpSp>
          <p:nvGrpSpPr>
            <p:cNvPr id="66" name="Graphic 34">
              <a:extLst>
                <a:ext uri="{FF2B5EF4-FFF2-40B4-BE49-F238E27FC236}">
                  <a16:creationId xmlns:a16="http://schemas.microsoft.com/office/drawing/2014/main" id="{C8F09DCC-640B-9AB1-0E20-795D226BF8F4}"/>
                </a:ext>
              </a:extLst>
            </p:cNvPr>
            <p:cNvGrpSpPr/>
            <p:nvPr/>
          </p:nvGrpSpPr>
          <p:grpSpPr>
            <a:xfrm>
              <a:off x="6217303" y="2158712"/>
              <a:ext cx="389383" cy="34343"/>
              <a:chOff x="6217303" y="2158712"/>
              <a:chExt cx="389383" cy="34343"/>
            </a:xfrm>
            <a:solidFill>
              <a:srgbClr val="F8F8F8"/>
            </a:solidFill>
          </p:grpSpPr>
          <p:sp>
            <p:nvSpPr>
              <p:cNvPr id="79" name="Freeform 78">
                <a:extLst>
                  <a:ext uri="{FF2B5EF4-FFF2-40B4-BE49-F238E27FC236}">
                    <a16:creationId xmlns:a16="http://schemas.microsoft.com/office/drawing/2014/main" id="{380DDB7D-FA83-16BF-ACF6-C33241184E94}"/>
                  </a:ext>
                </a:extLst>
              </p:cNvPr>
              <p:cNvSpPr/>
              <p:nvPr/>
            </p:nvSpPr>
            <p:spPr>
              <a:xfrm>
                <a:off x="6217303" y="2158712"/>
                <a:ext cx="34273" cy="34343"/>
              </a:xfrm>
              <a:custGeom>
                <a:avLst/>
                <a:gdLst>
                  <a:gd name="connsiteX0" fmla="*/ 34273 w 34273"/>
                  <a:gd name="connsiteY0" fmla="*/ 17212 h 34343"/>
                  <a:gd name="connsiteX1" fmla="*/ 17137 w 34273"/>
                  <a:gd name="connsiteY1" fmla="*/ 34344 h 34343"/>
                  <a:gd name="connsiteX2" fmla="*/ 0 w 34273"/>
                  <a:gd name="connsiteY2" fmla="*/ 17212 h 34343"/>
                  <a:gd name="connsiteX3" fmla="*/ 17137 w 34273"/>
                  <a:gd name="connsiteY3" fmla="*/ 80 h 34343"/>
                  <a:gd name="connsiteX4" fmla="*/ 34273 w 34273"/>
                  <a:gd name="connsiteY4" fmla="*/ 17212 h 343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73" h="34343">
                    <a:moveTo>
                      <a:pt x="34273" y="17212"/>
                    </a:moveTo>
                    <a:cubicBezTo>
                      <a:pt x="34273" y="26730"/>
                      <a:pt x="26657" y="34344"/>
                      <a:pt x="17137" y="34344"/>
                    </a:cubicBezTo>
                    <a:cubicBezTo>
                      <a:pt x="7616" y="34344"/>
                      <a:pt x="0" y="26730"/>
                      <a:pt x="0" y="17212"/>
                    </a:cubicBezTo>
                    <a:cubicBezTo>
                      <a:pt x="0" y="7694"/>
                      <a:pt x="7616" y="80"/>
                      <a:pt x="17137" y="80"/>
                    </a:cubicBezTo>
                    <a:cubicBezTo>
                      <a:pt x="26657" y="-871"/>
                      <a:pt x="34273" y="6743"/>
                      <a:pt x="34273" y="17212"/>
                    </a:cubicBezTo>
                    <a:close/>
                  </a:path>
                </a:pathLst>
              </a:custGeom>
              <a:solidFill>
                <a:srgbClr val="F8F8F8"/>
              </a:solidFill>
              <a:ln w="9511" cap="flat">
                <a:noFill/>
                <a:prstDash val="solid"/>
                <a:miter/>
              </a:ln>
            </p:spPr>
            <p:txBody>
              <a:bodyPr rtlCol="0" anchor="ctr"/>
              <a:lstStyle/>
              <a:p>
                <a:endParaRPr lang="en-US"/>
              </a:p>
            </p:txBody>
          </p:sp>
          <p:sp>
            <p:nvSpPr>
              <p:cNvPr id="80" name="Freeform 79">
                <a:extLst>
                  <a:ext uri="{FF2B5EF4-FFF2-40B4-BE49-F238E27FC236}">
                    <a16:creationId xmlns:a16="http://schemas.microsoft.com/office/drawing/2014/main" id="{28AA8B74-838E-2906-0E98-D153037207F8}"/>
                  </a:ext>
                </a:extLst>
              </p:cNvPr>
              <p:cNvSpPr/>
              <p:nvPr/>
            </p:nvSpPr>
            <p:spPr>
              <a:xfrm>
                <a:off x="6335356" y="2158712"/>
                <a:ext cx="34273" cy="34343"/>
              </a:xfrm>
              <a:custGeom>
                <a:avLst/>
                <a:gdLst>
                  <a:gd name="connsiteX0" fmla="*/ 34274 w 34273"/>
                  <a:gd name="connsiteY0" fmla="*/ 17212 h 34343"/>
                  <a:gd name="connsiteX1" fmla="*/ 17137 w 34273"/>
                  <a:gd name="connsiteY1" fmla="*/ 34344 h 34343"/>
                  <a:gd name="connsiteX2" fmla="*/ 0 w 34273"/>
                  <a:gd name="connsiteY2" fmla="*/ 17212 h 34343"/>
                  <a:gd name="connsiteX3" fmla="*/ 17137 w 34273"/>
                  <a:gd name="connsiteY3" fmla="*/ 80 h 34343"/>
                  <a:gd name="connsiteX4" fmla="*/ 34274 w 34273"/>
                  <a:gd name="connsiteY4" fmla="*/ 17212 h 343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73" h="34343">
                    <a:moveTo>
                      <a:pt x="34274" y="17212"/>
                    </a:moveTo>
                    <a:cubicBezTo>
                      <a:pt x="34274" y="26730"/>
                      <a:pt x="26658" y="34344"/>
                      <a:pt x="17137" y="34344"/>
                    </a:cubicBezTo>
                    <a:cubicBezTo>
                      <a:pt x="7617" y="34344"/>
                      <a:pt x="0" y="26730"/>
                      <a:pt x="0" y="17212"/>
                    </a:cubicBezTo>
                    <a:cubicBezTo>
                      <a:pt x="0" y="7694"/>
                      <a:pt x="7617" y="80"/>
                      <a:pt x="17137" y="80"/>
                    </a:cubicBezTo>
                    <a:cubicBezTo>
                      <a:pt x="26658" y="-871"/>
                      <a:pt x="34274" y="6743"/>
                      <a:pt x="34274" y="17212"/>
                    </a:cubicBezTo>
                    <a:close/>
                  </a:path>
                </a:pathLst>
              </a:custGeom>
              <a:solidFill>
                <a:srgbClr val="F8F8F8"/>
              </a:solidFill>
              <a:ln w="9511" cap="flat">
                <a:noFill/>
                <a:prstDash val="solid"/>
                <a:miter/>
              </a:ln>
            </p:spPr>
            <p:txBody>
              <a:bodyPr rtlCol="0" anchor="ctr"/>
              <a:lstStyle/>
              <a:p>
                <a:endParaRPr lang="en-US"/>
              </a:p>
            </p:txBody>
          </p:sp>
          <p:sp>
            <p:nvSpPr>
              <p:cNvPr id="81" name="Freeform 80">
                <a:extLst>
                  <a:ext uri="{FF2B5EF4-FFF2-40B4-BE49-F238E27FC236}">
                    <a16:creationId xmlns:a16="http://schemas.microsoft.com/office/drawing/2014/main" id="{70CDEFB7-A9C8-F3A2-B870-259265716CCB}"/>
                  </a:ext>
                </a:extLst>
              </p:cNvPr>
              <p:cNvSpPr/>
              <p:nvPr/>
            </p:nvSpPr>
            <p:spPr>
              <a:xfrm>
                <a:off x="6454360" y="2158712"/>
                <a:ext cx="34273" cy="34343"/>
              </a:xfrm>
              <a:custGeom>
                <a:avLst/>
                <a:gdLst>
                  <a:gd name="connsiteX0" fmla="*/ 34274 w 34273"/>
                  <a:gd name="connsiteY0" fmla="*/ 17212 h 34343"/>
                  <a:gd name="connsiteX1" fmla="*/ 17137 w 34273"/>
                  <a:gd name="connsiteY1" fmla="*/ 34344 h 34343"/>
                  <a:gd name="connsiteX2" fmla="*/ 0 w 34273"/>
                  <a:gd name="connsiteY2" fmla="*/ 17212 h 34343"/>
                  <a:gd name="connsiteX3" fmla="*/ 17137 w 34273"/>
                  <a:gd name="connsiteY3" fmla="*/ 80 h 34343"/>
                  <a:gd name="connsiteX4" fmla="*/ 34274 w 34273"/>
                  <a:gd name="connsiteY4" fmla="*/ 17212 h 343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73" h="34343">
                    <a:moveTo>
                      <a:pt x="34274" y="17212"/>
                    </a:moveTo>
                    <a:cubicBezTo>
                      <a:pt x="34274" y="26730"/>
                      <a:pt x="26658" y="34344"/>
                      <a:pt x="17137" y="34344"/>
                    </a:cubicBezTo>
                    <a:cubicBezTo>
                      <a:pt x="7617" y="34344"/>
                      <a:pt x="0" y="26730"/>
                      <a:pt x="0" y="17212"/>
                    </a:cubicBezTo>
                    <a:cubicBezTo>
                      <a:pt x="0" y="7694"/>
                      <a:pt x="7617" y="80"/>
                      <a:pt x="17137" y="80"/>
                    </a:cubicBezTo>
                    <a:cubicBezTo>
                      <a:pt x="25705" y="-871"/>
                      <a:pt x="34274" y="6743"/>
                      <a:pt x="34274" y="17212"/>
                    </a:cubicBezTo>
                    <a:close/>
                  </a:path>
                </a:pathLst>
              </a:custGeom>
              <a:solidFill>
                <a:srgbClr val="F8F8F8"/>
              </a:solidFill>
              <a:ln w="9511" cap="flat">
                <a:noFill/>
                <a:prstDash val="solid"/>
                <a:miter/>
              </a:ln>
            </p:spPr>
            <p:txBody>
              <a:bodyPr rtlCol="0" anchor="ctr"/>
              <a:lstStyle/>
              <a:p>
                <a:endParaRPr lang="en-US"/>
              </a:p>
            </p:txBody>
          </p:sp>
          <p:sp>
            <p:nvSpPr>
              <p:cNvPr id="82" name="Freeform 81">
                <a:extLst>
                  <a:ext uri="{FF2B5EF4-FFF2-40B4-BE49-F238E27FC236}">
                    <a16:creationId xmlns:a16="http://schemas.microsoft.com/office/drawing/2014/main" id="{4AF0A978-2695-C917-152B-0B7CD82523F1}"/>
                  </a:ext>
                </a:extLst>
              </p:cNvPr>
              <p:cNvSpPr/>
              <p:nvPr/>
            </p:nvSpPr>
            <p:spPr>
              <a:xfrm>
                <a:off x="6572413" y="2158712"/>
                <a:ext cx="34273" cy="34343"/>
              </a:xfrm>
              <a:custGeom>
                <a:avLst/>
                <a:gdLst>
                  <a:gd name="connsiteX0" fmla="*/ 34273 w 34273"/>
                  <a:gd name="connsiteY0" fmla="*/ 17212 h 34343"/>
                  <a:gd name="connsiteX1" fmla="*/ 17137 w 34273"/>
                  <a:gd name="connsiteY1" fmla="*/ 34344 h 34343"/>
                  <a:gd name="connsiteX2" fmla="*/ 0 w 34273"/>
                  <a:gd name="connsiteY2" fmla="*/ 17212 h 34343"/>
                  <a:gd name="connsiteX3" fmla="*/ 17137 w 34273"/>
                  <a:gd name="connsiteY3" fmla="*/ 80 h 34343"/>
                  <a:gd name="connsiteX4" fmla="*/ 34273 w 34273"/>
                  <a:gd name="connsiteY4" fmla="*/ 17212 h 343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73" h="34343">
                    <a:moveTo>
                      <a:pt x="34273" y="17212"/>
                    </a:moveTo>
                    <a:cubicBezTo>
                      <a:pt x="34273" y="26730"/>
                      <a:pt x="26657" y="34344"/>
                      <a:pt x="17137" y="34344"/>
                    </a:cubicBezTo>
                    <a:cubicBezTo>
                      <a:pt x="7616" y="34344"/>
                      <a:pt x="0" y="26730"/>
                      <a:pt x="0" y="17212"/>
                    </a:cubicBezTo>
                    <a:cubicBezTo>
                      <a:pt x="0" y="7694"/>
                      <a:pt x="7616" y="80"/>
                      <a:pt x="17137" y="80"/>
                    </a:cubicBezTo>
                    <a:cubicBezTo>
                      <a:pt x="26657" y="-871"/>
                      <a:pt x="34273" y="6743"/>
                      <a:pt x="34273" y="17212"/>
                    </a:cubicBezTo>
                    <a:close/>
                  </a:path>
                </a:pathLst>
              </a:custGeom>
              <a:solidFill>
                <a:srgbClr val="F8F8F8"/>
              </a:solidFill>
              <a:ln w="9511" cap="flat">
                <a:noFill/>
                <a:prstDash val="solid"/>
                <a:miter/>
              </a:ln>
            </p:spPr>
            <p:txBody>
              <a:bodyPr rtlCol="0" anchor="ctr"/>
              <a:lstStyle/>
              <a:p>
                <a:endParaRPr lang="en-US"/>
              </a:p>
            </p:txBody>
          </p:sp>
        </p:grpSp>
        <p:grpSp>
          <p:nvGrpSpPr>
            <p:cNvPr id="67" name="Graphic 34">
              <a:extLst>
                <a:ext uri="{FF2B5EF4-FFF2-40B4-BE49-F238E27FC236}">
                  <a16:creationId xmlns:a16="http://schemas.microsoft.com/office/drawing/2014/main" id="{0C9E23F5-235D-A5AC-29FC-6A0A2513B3EA}"/>
                </a:ext>
              </a:extLst>
            </p:cNvPr>
            <p:cNvGrpSpPr/>
            <p:nvPr/>
          </p:nvGrpSpPr>
          <p:grpSpPr>
            <a:xfrm>
              <a:off x="5748900" y="2254920"/>
              <a:ext cx="739733" cy="34263"/>
              <a:chOff x="5748900" y="2254920"/>
              <a:chExt cx="739733" cy="34263"/>
            </a:xfrm>
            <a:solidFill>
              <a:srgbClr val="F8F8F8"/>
            </a:solidFill>
          </p:grpSpPr>
          <p:sp>
            <p:nvSpPr>
              <p:cNvPr id="72" name="Freeform 71">
                <a:extLst>
                  <a:ext uri="{FF2B5EF4-FFF2-40B4-BE49-F238E27FC236}">
                    <a16:creationId xmlns:a16="http://schemas.microsoft.com/office/drawing/2014/main" id="{B17E274F-2546-6D66-AB8E-EA6F0F55CD41}"/>
                  </a:ext>
                </a:extLst>
              </p:cNvPr>
              <p:cNvSpPr/>
              <p:nvPr/>
            </p:nvSpPr>
            <p:spPr>
              <a:xfrm>
                <a:off x="5748900" y="2254920"/>
                <a:ext cx="34273" cy="34263"/>
              </a:xfrm>
              <a:custGeom>
                <a:avLst/>
                <a:gdLst>
                  <a:gd name="connsiteX0" fmla="*/ 34273 w 34273"/>
                  <a:gd name="connsiteY0" fmla="*/ 17132 h 34263"/>
                  <a:gd name="connsiteX1" fmla="*/ 17137 w 34273"/>
                  <a:gd name="connsiteY1" fmla="*/ 34263 h 34263"/>
                  <a:gd name="connsiteX2" fmla="*/ 0 w 34273"/>
                  <a:gd name="connsiteY2" fmla="*/ 17132 h 34263"/>
                  <a:gd name="connsiteX3" fmla="*/ 17137 w 34273"/>
                  <a:gd name="connsiteY3" fmla="*/ 0 h 34263"/>
                  <a:gd name="connsiteX4" fmla="*/ 34273 w 34273"/>
                  <a:gd name="connsiteY4" fmla="*/ 17132 h 342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73" h="34263">
                    <a:moveTo>
                      <a:pt x="34273" y="17132"/>
                    </a:moveTo>
                    <a:cubicBezTo>
                      <a:pt x="34273" y="26649"/>
                      <a:pt x="26657" y="34263"/>
                      <a:pt x="17137" y="34263"/>
                    </a:cubicBezTo>
                    <a:cubicBezTo>
                      <a:pt x="7616" y="34263"/>
                      <a:pt x="0" y="26649"/>
                      <a:pt x="0" y="17132"/>
                    </a:cubicBezTo>
                    <a:cubicBezTo>
                      <a:pt x="0" y="7614"/>
                      <a:pt x="7616" y="0"/>
                      <a:pt x="17137" y="0"/>
                    </a:cubicBezTo>
                    <a:cubicBezTo>
                      <a:pt x="25705" y="0"/>
                      <a:pt x="34273" y="7614"/>
                      <a:pt x="34273" y="17132"/>
                    </a:cubicBezTo>
                    <a:close/>
                  </a:path>
                </a:pathLst>
              </a:custGeom>
              <a:solidFill>
                <a:srgbClr val="F8F8F8"/>
              </a:solidFill>
              <a:ln w="9511" cap="flat">
                <a:noFill/>
                <a:prstDash val="solid"/>
                <a:miter/>
              </a:ln>
            </p:spPr>
            <p:txBody>
              <a:bodyPr rtlCol="0" anchor="ctr"/>
              <a:lstStyle/>
              <a:p>
                <a:endParaRPr lang="en-US"/>
              </a:p>
            </p:txBody>
          </p:sp>
          <p:sp>
            <p:nvSpPr>
              <p:cNvPr id="73" name="Freeform 72">
                <a:extLst>
                  <a:ext uri="{FF2B5EF4-FFF2-40B4-BE49-F238E27FC236}">
                    <a16:creationId xmlns:a16="http://schemas.microsoft.com/office/drawing/2014/main" id="{D1ED166F-33EB-8DF9-641C-B666CDAADBB8}"/>
                  </a:ext>
                </a:extLst>
              </p:cNvPr>
              <p:cNvSpPr/>
              <p:nvPr/>
            </p:nvSpPr>
            <p:spPr>
              <a:xfrm>
                <a:off x="5866001" y="2254920"/>
                <a:ext cx="34273" cy="34263"/>
              </a:xfrm>
              <a:custGeom>
                <a:avLst/>
                <a:gdLst>
                  <a:gd name="connsiteX0" fmla="*/ 34274 w 34273"/>
                  <a:gd name="connsiteY0" fmla="*/ 17132 h 34263"/>
                  <a:gd name="connsiteX1" fmla="*/ 17137 w 34273"/>
                  <a:gd name="connsiteY1" fmla="*/ 34263 h 34263"/>
                  <a:gd name="connsiteX2" fmla="*/ 0 w 34273"/>
                  <a:gd name="connsiteY2" fmla="*/ 17132 h 34263"/>
                  <a:gd name="connsiteX3" fmla="*/ 17137 w 34273"/>
                  <a:gd name="connsiteY3" fmla="*/ 0 h 34263"/>
                  <a:gd name="connsiteX4" fmla="*/ 34274 w 34273"/>
                  <a:gd name="connsiteY4" fmla="*/ 17132 h 342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73" h="34263">
                    <a:moveTo>
                      <a:pt x="34274" y="17132"/>
                    </a:moveTo>
                    <a:cubicBezTo>
                      <a:pt x="34274" y="26649"/>
                      <a:pt x="26657" y="34263"/>
                      <a:pt x="17137" y="34263"/>
                    </a:cubicBezTo>
                    <a:cubicBezTo>
                      <a:pt x="7616" y="34263"/>
                      <a:pt x="0" y="26649"/>
                      <a:pt x="0" y="17132"/>
                    </a:cubicBezTo>
                    <a:cubicBezTo>
                      <a:pt x="0" y="7614"/>
                      <a:pt x="7616" y="0"/>
                      <a:pt x="17137" y="0"/>
                    </a:cubicBezTo>
                    <a:cubicBezTo>
                      <a:pt x="26657" y="0"/>
                      <a:pt x="34274" y="7614"/>
                      <a:pt x="34274" y="17132"/>
                    </a:cubicBezTo>
                    <a:close/>
                  </a:path>
                </a:pathLst>
              </a:custGeom>
              <a:solidFill>
                <a:srgbClr val="F8F8F8"/>
              </a:solidFill>
              <a:ln w="9511" cap="flat">
                <a:noFill/>
                <a:prstDash val="solid"/>
                <a:miter/>
              </a:ln>
            </p:spPr>
            <p:txBody>
              <a:bodyPr rtlCol="0" anchor="ctr"/>
              <a:lstStyle/>
              <a:p>
                <a:endParaRPr lang="en-US"/>
              </a:p>
            </p:txBody>
          </p:sp>
          <p:sp>
            <p:nvSpPr>
              <p:cNvPr id="74" name="Freeform 73">
                <a:extLst>
                  <a:ext uri="{FF2B5EF4-FFF2-40B4-BE49-F238E27FC236}">
                    <a16:creationId xmlns:a16="http://schemas.microsoft.com/office/drawing/2014/main" id="{9B6BD13E-16F1-F1C1-B038-2B9B090B7536}"/>
                  </a:ext>
                </a:extLst>
              </p:cNvPr>
              <p:cNvSpPr/>
              <p:nvPr/>
            </p:nvSpPr>
            <p:spPr>
              <a:xfrm>
                <a:off x="5984054" y="2254920"/>
                <a:ext cx="34273" cy="34263"/>
              </a:xfrm>
              <a:custGeom>
                <a:avLst/>
                <a:gdLst>
                  <a:gd name="connsiteX0" fmla="*/ 34273 w 34273"/>
                  <a:gd name="connsiteY0" fmla="*/ 17132 h 34263"/>
                  <a:gd name="connsiteX1" fmla="*/ 17137 w 34273"/>
                  <a:gd name="connsiteY1" fmla="*/ 34263 h 34263"/>
                  <a:gd name="connsiteX2" fmla="*/ 0 w 34273"/>
                  <a:gd name="connsiteY2" fmla="*/ 17132 h 34263"/>
                  <a:gd name="connsiteX3" fmla="*/ 17137 w 34273"/>
                  <a:gd name="connsiteY3" fmla="*/ 0 h 34263"/>
                  <a:gd name="connsiteX4" fmla="*/ 34273 w 34273"/>
                  <a:gd name="connsiteY4" fmla="*/ 17132 h 342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73" h="34263">
                    <a:moveTo>
                      <a:pt x="34273" y="17132"/>
                    </a:moveTo>
                    <a:cubicBezTo>
                      <a:pt x="34273" y="26649"/>
                      <a:pt x="26657" y="34263"/>
                      <a:pt x="17137" y="34263"/>
                    </a:cubicBezTo>
                    <a:cubicBezTo>
                      <a:pt x="7616" y="34263"/>
                      <a:pt x="0" y="26649"/>
                      <a:pt x="0" y="17132"/>
                    </a:cubicBezTo>
                    <a:cubicBezTo>
                      <a:pt x="0" y="7614"/>
                      <a:pt x="7616" y="0"/>
                      <a:pt x="17137" y="0"/>
                    </a:cubicBezTo>
                    <a:cubicBezTo>
                      <a:pt x="25705" y="0"/>
                      <a:pt x="34273" y="7614"/>
                      <a:pt x="34273" y="17132"/>
                    </a:cubicBezTo>
                    <a:close/>
                  </a:path>
                </a:pathLst>
              </a:custGeom>
              <a:solidFill>
                <a:srgbClr val="F8F8F8"/>
              </a:solidFill>
              <a:ln w="9511" cap="flat">
                <a:noFill/>
                <a:prstDash val="solid"/>
                <a:miter/>
              </a:ln>
            </p:spPr>
            <p:txBody>
              <a:bodyPr rtlCol="0" anchor="ctr"/>
              <a:lstStyle/>
              <a:p>
                <a:endParaRPr lang="en-US"/>
              </a:p>
            </p:txBody>
          </p:sp>
          <p:sp>
            <p:nvSpPr>
              <p:cNvPr id="75" name="Freeform 74">
                <a:extLst>
                  <a:ext uri="{FF2B5EF4-FFF2-40B4-BE49-F238E27FC236}">
                    <a16:creationId xmlns:a16="http://schemas.microsoft.com/office/drawing/2014/main" id="{C1501651-5B03-11BB-8CA7-7131DFEE9A59}"/>
                  </a:ext>
                </a:extLst>
              </p:cNvPr>
              <p:cNvSpPr/>
              <p:nvPr/>
            </p:nvSpPr>
            <p:spPr>
              <a:xfrm>
                <a:off x="6101154" y="2254920"/>
                <a:ext cx="34273" cy="34263"/>
              </a:xfrm>
              <a:custGeom>
                <a:avLst/>
                <a:gdLst>
                  <a:gd name="connsiteX0" fmla="*/ 34273 w 34273"/>
                  <a:gd name="connsiteY0" fmla="*/ 17132 h 34263"/>
                  <a:gd name="connsiteX1" fmla="*/ 17137 w 34273"/>
                  <a:gd name="connsiteY1" fmla="*/ 34263 h 34263"/>
                  <a:gd name="connsiteX2" fmla="*/ 0 w 34273"/>
                  <a:gd name="connsiteY2" fmla="*/ 17132 h 34263"/>
                  <a:gd name="connsiteX3" fmla="*/ 17137 w 34273"/>
                  <a:gd name="connsiteY3" fmla="*/ 0 h 34263"/>
                  <a:gd name="connsiteX4" fmla="*/ 34273 w 34273"/>
                  <a:gd name="connsiteY4" fmla="*/ 17132 h 342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73" h="34263">
                    <a:moveTo>
                      <a:pt x="34273" y="17132"/>
                    </a:moveTo>
                    <a:cubicBezTo>
                      <a:pt x="34273" y="26649"/>
                      <a:pt x="26657" y="34263"/>
                      <a:pt x="17137" y="34263"/>
                    </a:cubicBezTo>
                    <a:cubicBezTo>
                      <a:pt x="7616" y="34263"/>
                      <a:pt x="0" y="26649"/>
                      <a:pt x="0" y="17132"/>
                    </a:cubicBezTo>
                    <a:cubicBezTo>
                      <a:pt x="0" y="7614"/>
                      <a:pt x="7616" y="0"/>
                      <a:pt x="17137" y="0"/>
                    </a:cubicBezTo>
                    <a:cubicBezTo>
                      <a:pt x="26657" y="0"/>
                      <a:pt x="34273" y="7614"/>
                      <a:pt x="34273" y="17132"/>
                    </a:cubicBezTo>
                    <a:close/>
                  </a:path>
                </a:pathLst>
              </a:custGeom>
              <a:solidFill>
                <a:srgbClr val="F8F8F8"/>
              </a:solidFill>
              <a:ln w="9511" cap="flat">
                <a:noFill/>
                <a:prstDash val="solid"/>
                <a:miter/>
              </a:ln>
            </p:spPr>
            <p:txBody>
              <a:bodyPr rtlCol="0" anchor="ctr"/>
              <a:lstStyle/>
              <a:p>
                <a:endParaRPr lang="en-US"/>
              </a:p>
            </p:txBody>
          </p:sp>
          <p:sp>
            <p:nvSpPr>
              <p:cNvPr id="76" name="Freeform 75">
                <a:extLst>
                  <a:ext uri="{FF2B5EF4-FFF2-40B4-BE49-F238E27FC236}">
                    <a16:creationId xmlns:a16="http://schemas.microsoft.com/office/drawing/2014/main" id="{12352FCA-0EDF-6442-5D1D-7AB1B1849E84}"/>
                  </a:ext>
                </a:extLst>
              </p:cNvPr>
              <p:cNvSpPr/>
              <p:nvPr/>
            </p:nvSpPr>
            <p:spPr>
              <a:xfrm>
                <a:off x="6219207" y="2254920"/>
                <a:ext cx="34273" cy="34263"/>
              </a:xfrm>
              <a:custGeom>
                <a:avLst/>
                <a:gdLst>
                  <a:gd name="connsiteX0" fmla="*/ 34273 w 34273"/>
                  <a:gd name="connsiteY0" fmla="*/ 17132 h 34263"/>
                  <a:gd name="connsiteX1" fmla="*/ 17137 w 34273"/>
                  <a:gd name="connsiteY1" fmla="*/ 34263 h 34263"/>
                  <a:gd name="connsiteX2" fmla="*/ 0 w 34273"/>
                  <a:gd name="connsiteY2" fmla="*/ 17132 h 34263"/>
                  <a:gd name="connsiteX3" fmla="*/ 17137 w 34273"/>
                  <a:gd name="connsiteY3" fmla="*/ 0 h 34263"/>
                  <a:gd name="connsiteX4" fmla="*/ 34273 w 34273"/>
                  <a:gd name="connsiteY4" fmla="*/ 17132 h 342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73" h="34263">
                    <a:moveTo>
                      <a:pt x="34273" y="17132"/>
                    </a:moveTo>
                    <a:cubicBezTo>
                      <a:pt x="34273" y="26649"/>
                      <a:pt x="26657" y="34263"/>
                      <a:pt x="17137" y="34263"/>
                    </a:cubicBezTo>
                    <a:cubicBezTo>
                      <a:pt x="7616" y="34263"/>
                      <a:pt x="0" y="26649"/>
                      <a:pt x="0" y="17132"/>
                    </a:cubicBezTo>
                    <a:cubicBezTo>
                      <a:pt x="0" y="7614"/>
                      <a:pt x="7616" y="0"/>
                      <a:pt x="17137" y="0"/>
                    </a:cubicBezTo>
                    <a:cubicBezTo>
                      <a:pt x="25705" y="0"/>
                      <a:pt x="34273" y="7614"/>
                      <a:pt x="34273" y="17132"/>
                    </a:cubicBezTo>
                    <a:close/>
                  </a:path>
                </a:pathLst>
              </a:custGeom>
              <a:solidFill>
                <a:srgbClr val="F8F8F8"/>
              </a:solidFill>
              <a:ln w="9511" cap="flat">
                <a:noFill/>
                <a:prstDash val="solid"/>
                <a:miter/>
              </a:ln>
            </p:spPr>
            <p:txBody>
              <a:bodyPr rtlCol="0" anchor="ctr"/>
              <a:lstStyle/>
              <a:p>
                <a:endParaRPr lang="en-US"/>
              </a:p>
            </p:txBody>
          </p:sp>
          <p:sp>
            <p:nvSpPr>
              <p:cNvPr id="77" name="Freeform 76">
                <a:extLst>
                  <a:ext uri="{FF2B5EF4-FFF2-40B4-BE49-F238E27FC236}">
                    <a16:creationId xmlns:a16="http://schemas.microsoft.com/office/drawing/2014/main" id="{9D40AD1F-DCE7-FBCC-B4FE-F1FE532C6D23}"/>
                  </a:ext>
                </a:extLst>
              </p:cNvPr>
              <p:cNvSpPr/>
              <p:nvPr/>
            </p:nvSpPr>
            <p:spPr>
              <a:xfrm>
                <a:off x="6336308" y="2254920"/>
                <a:ext cx="34273" cy="34263"/>
              </a:xfrm>
              <a:custGeom>
                <a:avLst/>
                <a:gdLst>
                  <a:gd name="connsiteX0" fmla="*/ 34273 w 34273"/>
                  <a:gd name="connsiteY0" fmla="*/ 17132 h 34263"/>
                  <a:gd name="connsiteX1" fmla="*/ 17137 w 34273"/>
                  <a:gd name="connsiteY1" fmla="*/ 34263 h 34263"/>
                  <a:gd name="connsiteX2" fmla="*/ 0 w 34273"/>
                  <a:gd name="connsiteY2" fmla="*/ 17132 h 34263"/>
                  <a:gd name="connsiteX3" fmla="*/ 17137 w 34273"/>
                  <a:gd name="connsiteY3" fmla="*/ 0 h 34263"/>
                  <a:gd name="connsiteX4" fmla="*/ 34273 w 34273"/>
                  <a:gd name="connsiteY4" fmla="*/ 17132 h 342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73" h="34263">
                    <a:moveTo>
                      <a:pt x="34273" y="17132"/>
                    </a:moveTo>
                    <a:cubicBezTo>
                      <a:pt x="34273" y="26649"/>
                      <a:pt x="26657" y="34263"/>
                      <a:pt x="17137" y="34263"/>
                    </a:cubicBezTo>
                    <a:cubicBezTo>
                      <a:pt x="7616" y="34263"/>
                      <a:pt x="0" y="26649"/>
                      <a:pt x="0" y="17132"/>
                    </a:cubicBezTo>
                    <a:cubicBezTo>
                      <a:pt x="0" y="7614"/>
                      <a:pt x="7616" y="0"/>
                      <a:pt x="17137" y="0"/>
                    </a:cubicBezTo>
                    <a:cubicBezTo>
                      <a:pt x="26657" y="0"/>
                      <a:pt x="34273" y="7614"/>
                      <a:pt x="34273" y="17132"/>
                    </a:cubicBezTo>
                    <a:close/>
                  </a:path>
                </a:pathLst>
              </a:custGeom>
              <a:solidFill>
                <a:srgbClr val="F8F8F8"/>
              </a:solidFill>
              <a:ln w="9511" cap="flat">
                <a:noFill/>
                <a:prstDash val="solid"/>
                <a:miter/>
              </a:ln>
            </p:spPr>
            <p:txBody>
              <a:bodyPr rtlCol="0" anchor="ctr"/>
              <a:lstStyle/>
              <a:p>
                <a:endParaRPr lang="en-US"/>
              </a:p>
            </p:txBody>
          </p:sp>
          <p:sp>
            <p:nvSpPr>
              <p:cNvPr id="78" name="Freeform 77">
                <a:extLst>
                  <a:ext uri="{FF2B5EF4-FFF2-40B4-BE49-F238E27FC236}">
                    <a16:creationId xmlns:a16="http://schemas.microsoft.com/office/drawing/2014/main" id="{8EB3F385-A5B2-E2A0-31FE-C3135D1F96EA}"/>
                  </a:ext>
                </a:extLst>
              </p:cNvPr>
              <p:cNvSpPr/>
              <p:nvPr/>
            </p:nvSpPr>
            <p:spPr>
              <a:xfrm>
                <a:off x="6454360" y="2254920"/>
                <a:ext cx="34273" cy="34263"/>
              </a:xfrm>
              <a:custGeom>
                <a:avLst/>
                <a:gdLst>
                  <a:gd name="connsiteX0" fmla="*/ 34274 w 34273"/>
                  <a:gd name="connsiteY0" fmla="*/ 17132 h 34263"/>
                  <a:gd name="connsiteX1" fmla="*/ 17137 w 34273"/>
                  <a:gd name="connsiteY1" fmla="*/ 34263 h 34263"/>
                  <a:gd name="connsiteX2" fmla="*/ 0 w 34273"/>
                  <a:gd name="connsiteY2" fmla="*/ 17132 h 34263"/>
                  <a:gd name="connsiteX3" fmla="*/ 17137 w 34273"/>
                  <a:gd name="connsiteY3" fmla="*/ 0 h 34263"/>
                  <a:gd name="connsiteX4" fmla="*/ 34274 w 34273"/>
                  <a:gd name="connsiteY4" fmla="*/ 17132 h 342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73" h="34263">
                    <a:moveTo>
                      <a:pt x="34274" y="17132"/>
                    </a:moveTo>
                    <a:cubicBezTo>
                      <a:pt x="34274" y="26649"/>
                      <a:pt x="26658" y="34263"/>
                      <a:pt x="17137" y="34263"/>
                    </a:cubicBezTo>
                    <a:cubicBezTo>
                      <a:pt x="7617" y="34263"/>
                      <a:pt x="0" y="26649"/>
                      <a:pt x="0" y="17132"/>
                    </a:cubicBezTo>
                    <a:cubicBezTo>
                      <a:pt x="0" y="7614"/>
                      <a:pt x="7617" y="0"/>
                      <a:pt x="17137" y="0"/>
                    </a:cubicBezTo>
                    <a:cubicBezTo>
                      <a:pt x="25705" y="0"/>
                      <a:pt x="34274" y="7614"/>
                      <a:pt x="34274" y="17132"/>
                    </a:cubicBezTo>
                    <a:close/>
                  </a:path>
                </a:pathLst>
              </a:custGeom>
              <a:solidFill>
                <a:srgbClr val="F8F8F8"/>
              </a:solidFill>
              <a:ln w="9511" cap="flat">
                <a:noFill/>
                <a:prstDash val="solid"/>
                <a:miter/>
              </a:ln>
            </p:spPr>
            <p:txBody>
              <a:bodyPr rtlCol="0" anchor="ctr"/>
              <a:lstStyle/>
              <a:p>
                <a:endParaRPr lang="en-US"/>
              </a:p>
            </p:txBody>
          </p:sp>
        </p:grpSp>
        <p:grpSp>
          <p:nvGrpSpPr>
            <p:cNvPr id="68" name="Graphic 34">
              <a:extLst>
                <a:ext uri="{FF2B5EF4-FFF2-40B4-BE49-F238E27FC236}">
                  <a16:creationId xmlns:a16="http://schemas.microsoft.com/office/drawing/2014/main" id="{453A2419-3445-C3D9-AEA5-F9361B78FF6C}"/>
                </a:ext>
              </a:extLst>
            </p:cNvPr>
            <p:cNvGrpSpPr/>
            <p:nvPr/>
          </p:nvGrpSpPr>
          <p:grpSpPr>
            <a:xfrm>
              <a:off x="6339164" y="2352000"/>
              <a:ext cx="269426" cy="34263"/>
              <a:chOff x="6339164" y="2352000"/>
              <a:chExt cx="269426" cy="34263"/>
            </a:xfrm>
            <a:solidFill>
              <a:srgbClr val="F8F8F8"/>
            </a:solidFill>
          </p:grpSpPr>
          <p:sp>
            <p:nvSpPr>
              <p:cNvPr id="69" name="Freeform 68">
                <a:extLst>
                  <a:ext uri="{FF2B5EF4-FFF2-40B4-BE49-F238E27FC236}">
                    <a16:creationId xmlns:a16="http://schemas.microsoft.com/office/drawing/2014/main" id="{A5947C8E-7290-77C0-C0E5-656F77F98ED2}"/>
                  </a:ext>
                </a:extLst>
              </p:cNvPr>
              <p:cNvSpPr/>
              <p:nvPr/>
            </p:nvSpPr>
            <p:spPr>
              <a:xfrm>
                <a:off x="6339164" y="2352000"/>
                <a:ext cx="34273" cy="34263"/>
              </a:xfrm>
              <a:custGeom>
                <a:avLst/>
                <a:gdLst>
                  <a:gd name="connsiteX0" fmla="*/ 34273 w 34273"/>
                  <a:gd name="connsiteY0" fmla="*/ 17132 h 34263"/>
                  <a:gd name="connsiteX1" fmla="*/ 17137 w 34273"/>
                  <a:gd name="connsiteY1" fmla="*/ 34264 h 34263"/>
                  <a:gd name="connsiteX2" fmla="*/ 0 w 34273"/>
                  <a:gd name="connsiteY2" fmla="*/ 17132 h 34263"/>
                  <a:gd name="connsiteX3" fmla="*/ 17137 w 34273"/>
                  <a:gd name="connsiteY3" fmla="*/ 0 h 34263"/>
                  <a:gd name="connsiteX4" fmla="*/ 34273 w 34273"/>
                  <a:gd name="connsiteY4" fmla="*/ 17132 h 342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73" h="34263">
                    <a:moveTo>
                      <a:pt x="34273" y="17132"/>
                    </a:moveTo>
                    <a:cubicBezTo>
                      <a:pt x="34273" y="26649"/>
                      <a:pt x="26657" y="34264"/>
                      <a:pt x="17137" y="34264"/>
                    </a:cubicBezTo>
                    <a:cubicBezTo>
                      <a:pt x="7616" y="34264"/>
                      <a:pt x="0" y="26649"/>
                      <a:pt x="0" y="17132"/>
                    </a:cubicBezTo>
                    <a:cubicBezTo>
                      <a:pt x="0" y="7614"/>
                      <a:pt x="7616" y="0"/>
                      <a:pt x="17137" y="0"/>
                    </a:cubicBezTo>
                    <a:cubicBezTo>
                      <a:pt x="26657" y="0"/>
                      <a:pt x="34273" y="7614"/>
                      <a:pt x="34273" y="17132"/>
                    </a:cubicBezTo>
                    <a:close/>
                  </a:path>
                </a:pathLst>
              </a:custGeom>
              <a:solidFill>
                <a:srgbClr val="F8F8F8"/>
              </a:solidFill>
              <a:ln w="9511" cap="flat">
                <a:noFill/>
                <a:prstDash val="solid"/>
                <a:miter/>
              </a:ln>
            </p:spPr>
            <p:txBody>
              <a:bodyPr rtlCol="0" anchor="ctr"/>
              <a:lstStyle/>
              <a:p>
                <a:endParaRPr lang="en-US"/>
              </a:p>
            </p:txBody>
          </p:sp>
          <p:sp>
            <p:nvSpPr>
              <p:cNvPr id="70" name="Freeform 69">
                <a:extLst>
                  <a:ext uri="{FF2B5EF4-FFF2-40B4-BE49-F238E27FC236}">
                    <a16:creationId xmlns:a16="http://schemas.microsoft.com/office/drawing/2014/main" id="{CF2614AA-C964-BFC0-A77C-98D087FD47F8}"/>
                  </a:ext>
                </a:extLst>
              </p:cNvPr>
              <p:cNvSpPr/>
              <p:nvPr/>
            </p:nvSpPr>
            <p:spPr>
              <a:xfrm>
                <a:off x="6456264" y="2352000"/>
                <a:ext cx="34273" cy="34263"/>
              </a:xfrm>
              <a:custGeom>
                <a:avLst/>
                <a:gdLst>
                  <a:gd name="connsiteX0" fmla="*/ 34274 w 34273"/>
                  <a:gd name="connsiteY0" fmla="*/ 17132 h 34263"/>
                  <a:gd name="connsiteX1" fmla="*/ 17137 w 34273"/>
                  <a:gd name="connsiteY1" fmla="*/ 34264 h 34263"/>
                  <a:gd name="connsiteX2" fmla="*/ 0 w 34273"/>
                  <a:gd name="connsiteY2" fmla="*/ 17132 h 34263"/>
                  <a:gd name="connsiteX3" fmla="*/ 17137 w 34273"/>
                  <a:gd name="connsiteY3" fmla="*/ 0 h 34263"/>
                  <a:gd name="connsiteX4" fmla="*/ 34274 w 34273"/>
                  <a:gd name="connsiteY4" fmla="*/ 17132 h 342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73" h="34263">
                    <a:moveTo>
                      <a:pt x="34274" y="17132"/>
                    </a:moveTo>
                    <a:cubicBezTo>
                      <a:pt x="34274" y="26649"/>
                      <a:pt x="26657" y="34264"/>
                      <a:pt x="17137" y="34264"/>
                    </a:cubicBezTo>
                    <a:cubicBezTo>
                      <a:pt x="7616" y="34264"/>
                      <a:pt x="0" y="26649"/>
                      <a:pt x="0" y="17132"/>
                    </a:cubicBezTo>
                    <a:cubicBezTo>
                      <a:pt x="0" y="7614"/>
                      <a:pt x="7616" y="0"/>
                      <a:pt x="17137" y="0"/>
                    </a:cubicBezTo>
                    <a:cubicBezTo>
                      <a:pt x="26657" y="0"/>
                      <a:pt x="34274" y="7614"/>
                      <a:pt x="34274" y="17132"/>
                    </a:cubicBezTo>
                    <a:close/>
                  </a:path>
                </a:pathLst>
              </a:custGeom>
              <a:solidFill>
                <a:srgbClr val="F8F8F8"/>
              </a:solidFill>
              <a:ln w="9511" cap="flat">
                <a:noFill/>
                <a:prstDash val="solid"/>
                <a:miter/>
              </a:ln>
            </p:spPr>
            <p:txBody>
              <a:bodyPr rtlCol="0" anchor="ctr"/>
              <a:lstStyle/>
              <a:p>
                <a:endParaRPr lang="en-US"/>
              </a:p>
            </p:txBody>
          </p:sp>
          <p:sp>
            <p:nvSpPr>
              <p:cNvPr id="71" name="Freeform 70">
                <a:extLst>
                  <a:ext uri="{FF2B5EF4-FFF2-40B4-BE49-F238E27FC236}">
                    <a16:creationId xmlns:a16="http://schemas.microsoft.com/office/drawing/2014/main" id="{5A2369F6-CAA0-919D-42DF-906A3305FB10}"/>
                  </a:ext>
                </a:extLst>
              </p:cNvPr>
              <p:cNvSpPr/>
              <p:nvPr/>
            </p:nvSpPr>
            <p:spPr>
              <a:xfrm>
                <a:off x="6574317" y="2352000"/>
                <a:ext cx="34273" cy="34263"/>
              </a:xfrm>
              <a:custGeom>
                <a:avLst/>
                <a:gdLst>
                  <a:gd name="connsiteX0" fmla="*/ 34273 w 34273"/>
                  <a:gd name="connsiteY0" fmla="*/ 17132 h 34263"/>
                  <a:gd name="connsiteX1" fmla="*/ 17137 w 34273"/>
                  <a:gd name="connsiteY1" fmla="*/ 34264 h 34263"/>
                  <a:gd name="connsiteX2" fmla="*/ 0 w 34273"/>
                  <a:gd name="connsiteY2" fmla="*/ 17132 h 34263"/>
                  <a:gd name="connsiteX3" fmla="*/ 17137 w 34273"/>
                  <a:gd name="connsiteY3" fmla="*/ 0 h 34263"/>
                  <a:gd name="connsiteX4" fmla="*/ 34273 w 34273"/>
                  <a:gd name="connsiteY4" fmla="*/ 17132 h 342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73" h="34263">
                    <a:moveTo>
                      <a:pt x="34273" y="17132"/>
                    </a:moveTo>
                    <a:cubicBezTo>
                      <a:pt x="34273" y="26649"/>
                      <a:pt x="26657" y="34264"/>
                      <a:pt x="17137" y="34264"/>
                    </a:cubicBezTo>
                    <a:cubicBezTo>
                      <a:pt x="7616" y="34264"/>
                      <a:pt x="0" y="26649"/>
                      <a:pt x="0" y="17132"/>
                    </a:cubicBezTo>
                    <a:cubicBezTo>
                      <a:pt x="0" y="7614"/>
                      <a:pt x="7616" y="0"/>
                      <a:pt x="17137" y="0"/>
                    </a:cubicBezTo>
                    <a:cubicBezTo>
                      <a:pt x="26657" y="0"/>
                      <a:pt x="34273" y="7614"/>
                      <a:pt x="34273" y="17132"/>
                    </a:cubicBezTo>
                    <a:close/>
                  </a:path>
                </a:pathLst>
              </a:custGeom>
              <a:solidFill>
                <a:srgbClr val="F8F8F8"/>
              </a:solidFill>
              <a:ln w="9511" cap="flat">
                <a:noFill/>
                <a:prstDash val="solid"/>
                <a:miter/>
              </a:ln>
            </p:spPr>
            <p:txBody>
              <a:bodyPr rtlCol="0" anchor="ctr"/>
              <a:lstStyle/>
              <a:p>
                <a:endParaRPr lang="en-US"/>
              </a:p>
            </p:txBody>
          </p:sp>
        </p:grpSp>
      </p:grpSp>
      <p:sp>
        <p:nvSpPr>
          <p:cNvPr id="2" name="Freeform 1">
            <a:extLst>
              <a:ext uri="{FF2B5EF4-FFF2-40B4-BE49-F238E27FC236}">
                <a16:creationId xmlns:a16="http://schemas.microsoft.com/office/drawing/2014/main" id="{460E04D4-66EA-B02C-AA28-B051FC4B6729}"/>
              </a:ext>
            </a:extLst>
          </p:cNvPr>
          <p:cNvSpPr/>
          <p:nvPr userDrawn="1"/>
        </p:nvSpPr>
        <p:spPr>
          <a:xfrm rot="10800000" flipH="1">
            <a:off x="-49529" y="471729"/>
            <a:ext cx="6136081" cy="10435984"/>
          </a:xfrm>
          <a:custGeom>
            <a:avLst/>
            <a:gdLst>
              <a:gd name="connsiteX0" fmla="*/ 368409 w 1321666"/>
              <a:gd name="connsiteY0" fmla="*/ 0 h 2247833"/>
              <a:gd name="connsiteX1" fmla="*/ 0 w 1321666"/>
              <a:gd name="connsiteY1" fmla="*/ 0 h 2247833"/>
              <a:gd name="connsiteX2" fmla="*/ 0 w 1321666"/>
              <a:gd name="connsiteY2" fmla="*/ 2247834 h 2247833"/>
              <a:gd name="connsiteX3" fmla="*/ 1278174 w 1321666"/>
              <a:gd name="connsiteY3" fmla="*/ 983140 h 2247833"/>
              <a:gd name="connsiteX4" fmla="*/ 1321666 w 1321666"/>
              <a:gd name="connsiteY4" fmla="*/ 939706 h 22478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21666" h="2247833">
                <a:moveTo>
                  <a:pt x="368409" y="0"/>
                </a:moveTo>
                <a:lnTo>
                  <a:pt x="0" y="0"/>
                </a:lnTo>
                <a:lnTo>
                  <a:pt x="0" y="2247834"/>
                </a:lnTo>
                <a:lnTo>
                  <a:pt x="1278174" y="983140"/>
                </a:lnTo>
                <a:lnTo>
                  <a:pt x="1321666" y="939706"/>
                </a:lnTo>
                <a:close/>
              </a:path>
            </a:pathLst>
          </a:custGeom>
          <a:gradFill>
            <a:gsLst>
              <a:gs pos="15000">
                <a:srgbClr val="3FC2E0"/>
              </a:gs>
              <a:gs pos="64000">
                <a:srgbClr val="0C6E61"/>
              </a:gs>
            </a:gsLst>
            <a:lin ang="19200000" scaled="0"/>
          </a:gradFill>
          <a:ln w="5117" cap="flat">
            <a:noFill/>
            <a:prstDash val="solid"/>
            <a:miter/>
          </a:ln>
        </p:spPr>
        <p:txBody>
          <a:bodyPr rtlCol="0" anchor="ctr"/>
          <a:lstStyle/>
          <a:p>
            <a:endParaRPr lang="en-US"/>
          </a:p>
        </p:txBody>
      </p:sp>
      <p:sp>
        <p:nvSpPr>
          <p:cNvPr id="18" name="Picture Placeholder 17">
            <a:extLst>
              <a:ext uri="{FF2B5EF4-FFF2-40B4-BE49-F238E27FC236}">
                <a16:creationId xmlns:a16="http://schemas.microsoft.com/office/drawing/2014/main" id="{E2A7A1DC-480A-F7C0-BFA1-7DC455ED3A7E}"/>
              </a:ext>
            </a:extLst>
          </p:cNvPr>
          <p:cNvSpPr>
            <a:spLocks noGrp="1"/>
          </p:cNvSpPr>
          <p:nvPr userDrawn="1">
            <p:ph type="pic" sz="quarter" idx="20"/>
          </p:nvPr>
        </p:nvSpPr>
        <p:spPr>
          <a:xfrm>
            <a:off x="3067208" y="3949598"/>
            <a:ext cx="4708366" cy="6943881"/>
          </a:xfrm>
          <a:custGeom>
            <a:avLst/>
            <a:gdLst>
              <a:gd name="connsiteX0" fmla="*/ 4708366 w 4708366"/>
              <a:gd name="connsiteY0" fmla="*/ 0 h 6943881"/>
              <a:gd name="connsiteX1" fmla="*/ 4708366 w 4708366"/>
              <a:gd name="connsiteY1" fmla="*/ 6943881 h 6943881"/>
              <a:gd name="connsiteX2" fmla="*/ 1727033 w 4708366"/>
              <a:gd name="connsiteY2" fmla="*/ 6943881 h 6943881"/>
              <a:gd name="connsiteX3" fmla="*/ 0 w 4708366"/>
              <a:gd name="connsiteY3" fmla="*/ 4683027 h 6943881"/>
              <a:gd name="connsiteX4" fmla="*/ 1827150 w 4708366"/>
              <a:gd name="connsiteY4" fmla="*/ 2865710 h 6943881"/>
              <a:gd name="connsiteX5" fmla="*/ 1919609 w 4708366"/>
              <a:gd name="connsiteY5" fmla="*/ 2955399 h 6943881"/>
              <a:gd name="connsiteX6" fmla="*/ 3863862 w 4708366"/>
              <a:gd name="connsiteY6" fmla="*/ 951112 h 6943881"/>
              <a:gd name="connsiteX7" fmla="*/ 3807286 w 4708366"/>
              <a:gd name="connsiteY7" fmla="*/ 896231 h 6943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08366" h="6943881">
                <a:moveTo>
                  <a:pt x="4708366" y="0"/>
                </a:moveTo>
                <a:lnTo>
                  <a:pt x="4708366" y="6943881"/>
                </a:lnTo>
                <a:lnTo>
                  <a:pt x="1727033" y="6943881"/>
                </a:lnTo>
                <a:lnTo>
                  <a:pt x="0" y="4683027"/>
                </a:lnTo>
                <a:lnTo>
                  <a:pt x="1827150" y="2865710"/>
                </a:lnTo>
                <a:lnTo>
                  <a:pt x="1919609" y="2955399"/>
                </a:lnTo>
                <a:lnTo>
                  <a:pt x="3863862" y="951112"/>
                </a:lnTo>
                <a:lnTo>
                  <a:pt x="3807286" y="896231"/>
                </a:lnTo>
                <a:close/>
              </a:path>
            </a:pathLst>
          </a:custGeom>
          <a:solidFill>
            <a:schemeClr val="bg1">
              <a:lumMod val="85000"/>
            </a:schemeClr>
          </a:solidFill>
        </p:spPr>
        <p:txBody>
          <a:bodyPr wrap="square">
            <a:noAutofit/>
          </a:bodyPr>
          <a:lstStyle>
            <a:lvl1pPr algn="ctr">
              <a:defRPr sz="800">
                <a:solidFill>
                  <a:schemeClr val="bg1"/>
                </a:solidFill>
              </a:defRPr>
            </a:lvl1pPr>
          </a:lstStyle>
          <a:p>
            <a:endParaRPr lang="en-US"/>
          </a:p>
        </p:txBody>
      </p:sp>
      <p:sp>
        <p:nvSpPr>
          <p:cNvPr id="17" name="Freeform 16">
            <a:extLst>
              <a:ext uri="{FF2B5EF4-FFF2-40B4-BE49-F238E27FC236}">
                <a16:creationId xmlns:a16="http://schemas.microsoft.com/office/drawing/2014/main" id="{53892362-711C-E16C-1276-5E47AFA852BD}"/>
              </a:ext>
            </a:extLst>
          </p:cNvPr>
          <p:cNvSpPr/>
          <p:nvPr userDrawn="1"/>
        </p:nvSpPr>
        <p:spPr>
          <a:xfrm rot="13447736" flipH="1">
            <a:off x="5728375" y="4413217"/>
            <a:ext cx="268445" cy="2792358"/>
          </a:xfrm>
          <a:custGeom>
            <a:avLst/>
            <a:gdLst>
              <a:gd name="connsiteX0" fmla="*/ 0 w 57821"/>
              <a:gd name="connsiteY0" fmla="*/ 0 h 601453"/>
              <a:gd name="connsiteX1" fmla="*/ 57822 w 57821"/>
              <a:gd name="connsiteY1" fmla="*/ 0 h 601453"/>
              <a:gd name="connsiteX2" fmla="*/ 57822 w 57821"/>
              <a:gd name="connsiteY2" fmla="*/ 601454 h 601453"/>
              <a:gd name="connsiteX3" fmla="*/ 0 w 57821"/>
              <a:gd name="connsiteY3" fmla="*/ 601454 h 601453"/>
            </a:gdLst>
            <a:ahLst/>
            <a:cxnLst>
              <a:cxn ang="0">
                <a:pos x="connsiteX0" y="connsiteY0"/>
              </a:cxn>
              <a:cxn ang="0">
                <a:pos x="connsiteX1" y="connsiteY1"/>
              </a:cxn>
              <a:cxn ang="0">
                <a:pos x="connsiteX2" y="connsiteY2"/>
              </a:cxn>
              <a:cxn ang="0">
                <a:pos x="connsiteX3" y="connsiteY3"/>
              </a:cxn>
            </a:cxnLst>
            <a:rect l="l" t="t" r="r" b="b"/>
            <a:pathLst>
              <a:path w="57821" h="601453">
                <a:moveTo>
                  <a:pt x="0" y="0"/>
                </a:moveTo>
                <a:lnTo>
                  <a:pt x="57822" y="0"/>
                </a:lnTo>
                <a:lnTo>
                  <a:pt x="57822" y="601454"/>
                </a:lnTo>
                <a:lnTo>
                  <a:pt x="0" y="601454"/>
                </a:lnTo>
                <a:close/>
              </a:path>
            </a:pathLst>
          </a:custGeom>
          <a:solidFill>
            <a:srgbClr val="3FC2E0"/>
          </a:solidFill>
          <a:ln w="5117" cap="flat">
            <a:noFill/>
            <a:prstDash val="solid"/>
            <a:miter/>
          </a:ln>
        </p:spPr>
        <p:txBody>
          <a:bodyPr rtlCol="0" anchor="ctr"/>
          <a:lstStyle/>
          <a:p>
            <a:endParaRPr lang="en-US"/>
          </a:p>
        </p:txBody>
      </p:sp>
      <p:sp>
        <p:nvSpPr>
          <p:cNvPr id="20" name="Text Placeholder 32">
            <a:extLst>
              <a:ext uri="{FF2B5EF4-FFF2-40B4-BE49-F238E27FC236}">
                <a16:creationId xmlns:a16="http://schemas.microsoft.com/office/drawing/2014/main" id="{539260D2-2366-6993-0352-88EB96AA06BA}"/>
              </a:ext>
            </a:extLst>
          </p:cNvPr>
          <p:cNvSpPr>
            <a:spLocks noGrp="1"/>
          </p:cNvSpPr>
          <p:nvPr>
            <p:ph type="body" sz="quarter" idx="16" hasCustomPrompt="1"/>
          </p:nvPr>
        </p:nvSpPr>
        <p:spPr>
          <a:xfrm>
            <a:off x="834036" y="6108942"/>
            <a:ext cx="3029914" cy="1783557"/>
          </a:xfrm>
          <a:prstGeom prst="rect">
            <a:avLst/>
          </a:prstGeom>
        </p:spPr>
        <p:txBody>
          <a:bodyPr anchor="t">
            <a:noAutofit/>
          </a:bodyPr>
          <a:lstStyle>
            <a:lvl1pPr marL="0" indent="0" algn="l">
              <a:lnSpc>
                <a:spcPts val="3940"/>
              </a:lnSpc>
              <a:spcBef>
                <a:spcPts val="0"/>
              </a:spcBef>
              <a:buNone/>
              <a:defRPr sz="38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ESSF</a:t>
            </a:r>
            <a:endParaRPr lang="en-US" dirty="0"/>
          </a:p>
        </p:txBody>
      </p:sp>
      <p:sp>
        <p:nvSpPr>
          <p:cNvPr id="21" name="Text Placeholder 32">
            <a:extLst>
              <a:ext uri="{FF2B5EF4-FFF2-40B4-BE49-F238E27FC236}">
                <a16:creationId xmlns:a16="http://schemas.microsoft.com/office/drawing/2014/main" id="{3CA7CFB6-DD96-E41E-180B-C3CFEDF45534}"/>
              </a:ext>
            </a:extLst>
          </p:cNvPr>
          <p:cNvSpPr>
            <a:spLocks noGrp="1"/>
          </p:cNvSpPr>
          <p:nvPr>
            <p:ph type="body" sz="quarter" idx="19" hasCustomPrompt="1"/>
          </p:nvPr>
        </p:nvSpPr>
        <p:spPr>
          <a:xfrm>
            <a:off x="823894" y="5399750"/>
            <a:ext cx="3029914" cy="841604"/>
          </a:xfrm>
          <a:prstGeom prst="rect">
            <a:avLst/>
          </a:prstGeom>
        </p:spPr>
        <p:txBody>
          <a:bodyPr anchor="t">
            <a:noAutofit/>
          </a:bodyPr>
          <a:lstStyle>
            <a:lvl1pPr marL="0" indent="0" algn="l">
              <a:lnSpc>
                <a:spcPct val="100000"/>
              </a:lnSpc>
              <a:spcBef>
                <a:spcPts val="0"/>
              </a:spcBef>
              <a:buNone/>
              <a:defRPr sz="24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Your guide to </a:t>
            </a:r>
          </a:p>
        </p:txBody>
      </p:sp>
      <p:sp>
        <p:nvSpPr>
          <p:cNvPr id="23" name="Rectangle 22">
            <a:extLst>
              <a:ext uri="{FF2B5EF4-FFF2-40B4-BE49-F238E27FC236}">
                <a16:creationId xmlns:a16="http://schemas.microsoft.com/office/drawing/2014/main" id="{5E8F74D4-49C6-3CD3-E4B7-07B8C829BF97}"/>
              </a:ext>
            </a:extLst>
          </p:cNvPr>
          <p:cNvSpPr/>
          <p:nvPr userDrawn="1"/>
        </p:nvSpPr>
        <p:spPr>
          <a:xfrm>
            <a:off x="-49530" y="9840686"/>
            <a:ext cx="1943644" cy="5026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45EF2166-1BD3-526F-E5B2-53620DE9B7A7}"/>
              </a:ext>
            </a:extLst>
          </p:cNvPr>
          <p:cNvPicPr>
            <a:picLocks noChangeAspect="1"/>
          </p:cNvPicPr>
          <p:nvPr userDrawn="1"/>
        </p:nvPicPr>
        <p:blipFill>
          <a:blip r:embed="rId2"/>
          <a:stretch>
            <a:fillRect/>
          </a:stretch>
        </p:blipFill>
        <p:spPr>
          <a:xfrm>
            <a:off x="3647455" y="1073791"/>
            <a:ext cx="3535250" cy="1796135"/>
          </a:xfrm>
          <a:prstGeom prst="rect">
            <a:avLst/>
          </a:prstGeom>
        </p:spPr>
      </p:pic>
      <p:pic>
        <p:nvPicPr>
          <p:cNvPr id="3" name="Picture 2">
            <a:extLst>
              <a:ext uri="{FF2B5EF4-FFF2-40B4-BE49-F238E27FC236}">
                <a16:creationId xmlns:a16="http://schemas.microsoft.com/office/drawing/2014/main" id="{9CFE3FB5-203D-99C9-1899-A7D947DBF4D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62" y="9881088"/>
            <a:ext cx="1631663" cy="341510"/>
          </a:xfrm>
          <a:prstGeom prst="rect">
            <a:avLst/>
          </a:prstGeom>
        </p:spPr>
      </p:pic>
    </p:spTree>
    <p:extLst>
      <p:ext uri="{BB962C8B-B14F-4D97-AF65-F5344CB8AC3E}">
        <p14:creationId xmlns:p14="http://schemas.microsoft.com/office/powerpoint/2010/main" val="35247963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hoto/Text Slide 07">
    <p:spTree>
      <p:nvGrpSpPr>
        <p:cNvPr id="1" name=""/>
        <p:cNvGrpSpPr/>
        <p:nvPr/>
      </p:nvGrpSpPr>
      <p:grpSpPr>
        <a:xfrm>
          <a:off x="0" y="0"/>
          <a:ext cx="0" cy="0"/>
          <a:chOff x="0" y="0"/>
          <a:chExt cx="0" cy="0"/>
        </a:xfrm>
      </p:grpSpPr>
      <p:sp>
        <p:nvSpPr>
          <p:cNvPr id="11" name="Text Placeholder 32">
            <a:extLst>
              <a:ext uri="{FF2B5EF4-FFF2-40B4-BE49-F238E27FC236}">
                <a16:creationId xmlns:a16="http://schemas.microsoft.com/office/drawing/2014/main" id="{E4E111B6-630D-5679-C49D-CE460E231153}"/>
              </a:ext>
            </a:extLst>
          </p:cNvPr>
          <p:cNvSpPr>
            <a:spLocks noGrp="1"/>
          </p:cNvSpPr>
          <p:nvPr>
            <p:ph type="body" sz="quarter" idx="32" hasCustomPrompt="1"/>
          </p:nvPr>
        </p:nvSpPr>
        <p:spPr>
          <a:xfrm>
            <a:off x="578472" y="7667987"/>
            <a:ext cx="6526988" cy="2383519"/>
          </a:xfrm>
          <a:prstGeom prst="rect">
            <a:avLst/>
          </a:prstGeom>
        </p:spPr>
        <p:txBody>
          <a:bodyPr numCol="2" spcCol="288000" anchor="t">
            <a:noAutofit/>
          </a:bodyPr>
          <a:lstStyle>
            <a:lvl1pPr marL="0" indent="0" algn="just">
              <a:lnSpc>
                <a:spcPct val="100000"/>
              </a:lnSpc>
              <a:spcBef>
                <a:spcPts val="0"/>
              </a:spcBef>
              <a:buNone/>
              <a:defRPr sz="1100" b="0" i="0">
                <a:solidFill>
                  <a:srgbClr val="1A3966"/>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Click to type (2 </a:t>
            </a:r>
            <a:r>
              <a:rPr lang="en-GB" dirty="0" err="1"/>
              <a:t>Colums</a:t>
            </a:r>
            <a:r>
              <a:rPr lang="en-GB" dirty="0"/>
              <a:t>)</a:t>
            </a:r>
            <a:endParaRPr lang="en-US" dirty="0"/>
          </a:p>
        </p:txBody>
      </p:sp>
      <p:sp>
        <p:nvSpPr>
          <p:cNvPr id="12" name="Text Placeholder 32">
            <a:extLst>
              <a:ext uri="{FF2B5EF4-FFF2-40B4-BE49-F238E27FC236}">
                <a16:creationId xmlns:a16="http://schemas.microsoft.com/office/drawing/2014/main" id="{2783B9E0-BFB6-9A0A-C75A-B7987A01B219}"/>
              </a:ext>
            </a:extLst>
          </p:cNvPr>
          <p:cNvSpPr>
            <a:spLocks noGrp="1"/>
          </p:cNvSpPr>
          <p:nvPr>
            <p:ph type="body" sz="quarter" idx="33" hasCustomPrompt="1"/>
          </p:nvPr>
        </p:nvSpPr>
        <p:spPr>
          <a:xfrm>
            <a:off x="534571" y="5353911"/>
            <a:ext cx="6570888" cy="1064757"/>
          </a:xfrm>
          <a:prstGeom prst="rect">
            <a:avLst/>
          </a:prstGeom>
        </p:spPr>
        <p:txBody>
          <a:bodyPr>
            <a:noAutofit/>
          </a:bodyPr>
          <a:lstStyle>
            <a:lvl1pPr marL="0" indent="0" algn="l">
              <a:buNone/>
              <a:defRPr sz="3000" b="1" i="0">
                <a:solidFill>
                  <a:srgbClr val="3FC2E0"/>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 Heading</a:t>
            </a:r>
            <a:endParaRPr lang="en-US" dirty="0"/>
          </a:p>
        </p:txBody>
      </p:sp>
      <p:sp>
        <p:nvSpPr>
          <p:cNvPr id="13" name="Text Placeholder 32">
            <a:extLst>
              <a:ext uri="{FF2B5EF4-FFF2-40B4-BE49-F238E27FC236}">
                <a16:creationId xmlns:a16="http://schemas.microsoft.com/office/drawing/2014/main" id="{B6A90F7F-7E1A-1396-23A2-7F6D1BC41871}"/>
              </a:ext>
            </a:extLst>
          </p:cNvPr>
          <p:cNvSpPr>
            <a:spLocks noGrp="1"/>
          </p:cNvSpPr>
          <p:nvPr>
            <p:ph type="body" sz="quarter" idx="34" hasCustomPrompt="1"/>
          </p:nvPr>
        </p:nvSpPr>
        <p:spPr>
          <a:xfrm>
            <a:off x="578472" y="6558768"/>
            <a:ext cx="6526988" cy="1064757"/>
          </a:xfrm>
          <a:prstGeom prst="rect">
            <a:avLst/>
          </a:prstGeom>
        </p:spPr>
        <p:txBody>
          <a:bodyPr numCol="1" spcCol="288000" anchor="t">
            <a:noAutofit/>
          </a:bodyPr>
          <a:lstStyle>
            <a:lvl1pPr marL="0" indent="0" algn="just">
              <a:lnSpc>
                <a:spcPct val="100000"/>
              </a:lnSpc>
              <a:spcBef>
                <a:spcPts val="0"/>
              </a:spcBef>
              <a:buNone/>
              <a:defRPr sz="1800" b="0" i="0">
                <a:solidFill>
                  <a:srgbClr val="1A3966"/>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Sub-Heading</a:t>
            </a:r>
            <a:endParaRPr lang="en-US" dirty="0"/>
          </a:p>
        </p:txBody>
      </p:sp>
      <p:sp>
        <p:nvSpPr>
          <p:cNvPr id="2" name="Freeform 1">
            <a:extLst>
              <a:ext uri="{FF2B5EF4-FFF2-40B4-BE49-F238E27FC236}">
                <a16:creationId xmlns:a16="http://schemas.microsoft.com/office/drawing/2014/main" id="{389F0D36-71E0-B2DE-2052-EECAC4CC86D2}"/>
              </a:ext>
            </a:extLst>
          </p:cNvPr>
          <p:cNvSpPr/>
          <p:nvPr userDrawn="1"/>
        </p:nvSpPr>
        <p:spPr>
          <a:xfrm>
            <a:off x="3163770" y="1582226"/>
            <a:ext cx="4611798" cy="3335455"/>
          </a:xfrm>
          <a:custGeom>
            <a:avLst/>
            <a:gdLst>
              <a:gd name="connsiteX0" fmla="*/ 692006 w 692005"/>
              <a:gd name="connsiteY0" fmla="*/ 0 h 701855"/>
              <a:gd name="connsiteX1" fmla="*/ 0 w 692005"/>
              <a:gd name="connsiteY1" fmla="*/ 350404 h 701855"/>
              <a:gd name="connsiteX2" fmla="*/ 61481 w 692005"/>
              <a:gd name="connsiteY2" fmla="*/ 381497 h 701855"/>
              <a:gd name="connsiteX3" fmla="*/ 692006 w 692005"/>
              <a:gd name="connsiteY3" fmla="*/ 701856 h 701855"/>
            </a:gdLst>
            <a:ahLst/>
            <a:cxnLst>
              <a:cxn ang="0">
                <a:pos x="connsiteX0" y="connsiteY0"/>
              </a:cxn>
              <a:cxn ang="0">
                <a:pos x="connsiteX1" y="connsiteY1"/>
              </a:cxn>
              <a:cxn ang="0">
                <a:pos x="connsiteX2" y="connsiteY2"/>
              </a:cxn>
              <a:cxn ang="0">
                <a:pos x="connsiteX3" y="connsiteY3"/>
              </a:cxn>
            </a:cxnLst>
            <a:rect l="l" t="t" r="r" b="b"/>
            <a:pathLst>
              <a:path w="692005" h="701855">
                <a:moveTo>
                  <a:pt x="692006" y="0"/>
                </a:moveTo>
                <a:lnTo>
                  <a:pt x="0" y="350404"/>
                </a:lnTo>
                <a:lnTo>
                  <a:pt x="61481" y="381497"/>
                </a:lnTo>
                <a:lnTo>
                  <a:pt x="692006" y="701856"/>
                </a:lnTo>
                <a:close/>
              </a:path>
            </a:pathLst>
          </a:custGeom>
          <a:gradFill>
            <a:gsLst>
              <a:gs pos="0">
                <a:srgbClr val="3FC2E0"/>
              </a:gs>
              <a:gs pos="81000">
                <a:srgbClr val="0C6E61"/>
              </a:gs>
            </a:gsLst>
            <a:lin ang="0" scaled="1"/>
          </a:gradFill>
          <a:ln w="3493" cap="flat">
            <a:noFill/>
            <a:prstDash val="solid"/>
            <a:miter/>
          </a:ln>
        </p:spPr>
        <p:txBody>
          <a:bodyPr rtlCol="0" anchor="ctr"/>
          <a:lstStyle/>
          <a:p>
            <a:endParaRPr lang="en-US"/>
          </a:p>
        </p:txBody>
      </p:sp>
      <p:sp>
        <p:nvSpPr>
          <p:cNvPr id="14" name="Picture Placeholder 13">
            <a:extLst>
              <a:ext uri="{FF2B5EF4-FFF2-40B4-BE49-F238E27FC236}">
                <a16:creationId xmlns:a16="http://schemas.microsoft.com/office/drawing/2014/main" id="{9F11FBE8-E629-27EC-C89A-0F00F8A583D5}"/>
              </a:ext>
            </a:extLst>
          </p:cNvPr>
          <p:cNvSpPr>
            <a:spLocks noGrp="1"/>
          </p:cNvSpPr>
          <p:nvPr>
            <p:ph type="pic" sz="quarter" idx="35"/>
          </p:nvPr>
        </p:nvSpPr>
        <p:spPr>
          <a:xfrm>
            <a:off x="0" y="0"/>
            <a:ext cx="7775575" cy="5037221"/>
          </a:xfrm>
          <a:custGeom>
            <a:avLst/>
            <a:gdLst>
              <a:gd name="connsiteX0" fmla="*/ 0 w 7775575"/>
              <a:gd name="connsiteY0" fmla="*/ 0 h 5037221"/>
              <a:gd name="connsiteX1" fmla="*/ 5771157 w 7775575"/>
              <a:gd name="connsiteY1" fmla="*/ 0 h 5037221"/>
              <a:gd name="connsiteX2" fmla="*/ 7775575 w 7775575"/>
              <a:gd name="connsiteY2" fmla="*/ 959626 h 5037221"/>
              <a:gd name="connsiteX3" fmla="*/ 7775575 w 7775575"/>
              <a:gd name="connsiteY3" fmla="*/ 2204821 h 5037221"/>
              <a:gd name="connsiteX4" fmla="*/ 3577784 w 7775575"/>
              <a:gd name="connsiteY4" fmla="*/ 3733946 h 5037221"/>
              <a:gd name="connsiteX5" fmla="*/ 3526713 w 7775575"/>
              <a:gd name="connsiteY5" fmla="*/ 3598691 h 5037221"/>
              <a:gd name="connsiteX6" fmla="*/ 1087199 w 7775575"/>
              <a:gd name="connsiteY6" fmla="*/ 4519835 h 5037221"/>
              <a:gd name="connsiteX7" fmla="*/ 1127481 w 7775575"/>
              <a:gd name="connsiteY7" fmla="*/ 4626515 h 5037221"/>
              <a:gd name="connsiteX8" fmla="*/ 0 w 7775575"/>
              <a:gd name="connsiteY8" fmla="*/ 5037221 h 5037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75575" h="5037221">
                <a:moveTo>
                  <a:pt x="0" y="0"/>
                </a:moveTo>
                <a:lnTo>
                  <a:pt x="5771157" y="0"/>
                </a:lnTo>
                <a:lnTo>
                  <a:pt x="7775575" y="959626"/>
                </a:lnTo>
                <a:lnTo>
                  <a:pt x="7775575" y="2204821"/>
                </a:lnTo>
                <a:lnTo>
                  <a:pt x="3577784" y="3733946"/>
                </a:lnTo>
                <a:lnTo>
                  <a:pt x="3526713" y="3598691"/>
                </a:lnTo>
                <a:lnTo>
                  <a:pt x="1087199" y="4519835"/>
                </a:lnTo>
                <a:lnTo>
                  <a:pt x="1127481" y="4626515"/>
                </a:lnTo>
                <a:lnTo>
                  <a:pt x="0" y="5037221"/>
                </a:lnTo>
                <a:close/>
              </a:path>
            </a:pathLst>
          </a:custGeom>
          <a:solidFill>
            <a:schemeClr val="bg1">
              <a:lumMod val="85000"/>
            </a:schemeClr>
          </a:solidFill>
        </p:spPr>
        <p:txBody>
          <a:bodyPr wrap="square">
            <a:noAutofit/>
          </a:bodyPr>
          <a:lstStyle>
            <a:lvl1pPr>
              <a:defRPr>
                <a:solidFill>
                  <a:schemeClr val="bg1">
                    <a:lumMod val="85000"/>
                  </a:schemeClr>
                </a:solidFill>
              </a:defRPr>
            </a:lvl1pPr>
          </a:lstStyle>
          <a:p>
            <a:endParaRPr lang="en-US"/>
          </a:p>
        </p:txBody>
      </p:sp>
      <p:sp>
        <p:nvSpPr>
          <p:cNvPr id="15" name="Freeform 14">
            <a:extLst>
              <a:ext uri="{FF2B5EF4-FFF2-40B4-BE49-F238E27FC236}">
                <a16:creationId xmlns:a16="http://schemas.microsoft.com/office/drawing/2014/main" id="{078DA7A1-BF83-F7D8-9D29-FA8D6AC5357C}"/>
              </a:ext>
            </a:extLst>
          </p:cNvPr>
          <p:cNvSpPr/>
          <p:nvPr userDrawn="1"/>
        </p:nvSpPr>
        <p:spPr>
          <a:xfrm rot="4158829">
            <a:off x="2226008" y="2872539"/>
            <a:ext cx="250321" cy="2607630"/>
          </a:xfrm>
          <a:custGeom>
            <a:avLst/>
            <a:gdLst>
              <a:gd name="connsiteX0" fmla="*/ 0 w 39474"/>
              <a:gd name="connsiteY0" fmla="*/ 0 h 411206"/>
              <a:gd name="connsiteX1" fmla="*/ 39475 w 39474"/>
              <a:gd name="connsiteY1" fmla="*/ 0 h 411206"/>
              <a:gd name="connsiteX2" fmla="*/ 39475 w 39474"/>
              <a:gd name="connsiteY2" fmla="*/ 411206 h 411206"/>
              <a:gd name="connsiteX3" fmla="*/ 0 w 39474"/>
              <a:gd name="connsiteY3" fmla="*/ 411206 h 411206"/>
            </a:gdLst>
            <a:ahLst/>
            <a:cxnLst>
              <a:cxn ang="0">
                <a:pos x="connsiteX0" y="connsiteY0"/>
              </a:cxn>
              <a:cxn ang="0">
                <a:pos x="connsiteX1" y="connsiteY1"/>
              </a:cxn>
              <a:cxn ang="0">
                <a:pos x="connsiteX2" y="connsiteY2"/>
              </a:cxn>
              <a:cxn ang="0">
                <a:pos x="connsiteX3" y="connsiteY3"/>
              </a:cxn>
            </a:cxnLst>
            <a:rect l="l" t="t" r="r" b="b"/>
            <a:pathLst>
              <a:path w="39474" h="411206">
                <a:moveTo>
                  <a:pt x="0" y="0"/>
                </a:moveTo>
                <a:lnTo>
                  <a:pt x="39475" y="0"/>
                </a:lnTo>
                <a:lnTo>
                  <a:pt x="39475" y="411206"/>
                </a:lnTo>
                <a:lnTo>
                  <a:pt x="0" y="411206"/>
                </a:lnTo>
                <a:close/>
              </a:path>
            </a:pathLst>
          </a:custGeom>
          <a:solidFill>
            <a:srgbClr val="3FC2E0"/>
          </a:solidFill>
          <a:ln w="3493" cap="flat">
            <a:noFill/>
            <a:prstDash val="solid"/>
            <a:miter/>
          </a:ln>
        </p:spPr>
        <p:txBody>
          <a:bodyPr rtlCol="0" anchor="ctr"/>
          <a:lstStyle/>
          <a:p>
            <a:endParaRPr lang="en-US"/>
          </a:p>
        </p:txBody>
      </p:sp>
      <p:sp>
        <p:nvSpPr>
          <p:cNvPr id="16" name="Slide Number Placeholder 5">
            <a:extLst>
              <a:ext uri="{FF2B5EF4-FFF2-40B4-BE49-F238E27FC236}">
                <a16:creationId xmlns:a16="http://schemas.microsoft.com/office/drawing/2014/main" id="{18C77304-8280-773C-7FB8-3CF76A872109}"/>
              </a:ext>
            </a:extLst>
          </p:cNvPr>
          <p:cNvSpPr>
            <a:spLocks noGrp="1"/>
          </p:cNvSpPr>
          <p:nvPr>
            <p:ph type="sldNum" sz="quarter" idx="4"/>
          </p:nvPr>
        </p:nvSpPr>
        <p:spPr>
          <a:xfrm>
            <a:off x="7252897" y="10393101"/>
            <a:ext cx="416471" cy="464375"/>
          </a:xfrm>
          <a:prstGeom prst="rect">
            <a:avLst/>
          </a:prstGeom>
        </p:spPr>
        <p:txBody>
          <a:bodyPr vert="horz" lIns="91440" tIns="45720" rIns="91440" bIns="45720" rtlCol="0" anchor="ctr"/>
          <a:lstStyle>
            <a:lvl1pPr algn="r">
              <a:defRPr sz="1000">
                <a:solidFill>
                  <a:srgbClr val="41296C"/>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Tree>
    <p:extLst>
      <p:ext uri="{BB962C8B-B14F-4D97-AF65-F5344CB8AC3E}">
        <p14:creationId xmlns:p14="http://schemas.microsoft.com/office/powerpoint/2010/main" val="41577894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artner Slide">
    <p:spTree>
      <p:nvGrpSpPr>
        <p:cNvPr id="1" name=""/>
        <p:cNvGrpSpPr/>
        <p:nvPr/>
      </p:nvGrpSpPr>
      <p:grpSpPr>
        <a:xfrm>
          <a:off x="0" y="0"/>
          <a:ext cx="0" cy="0"/>
          <a:chOff x="0" y="0"/>
          <a:chExt cx="0" cy="0"/>
        </a:xfrm>
      </p:grpSpPr>
      <p:sp>
        <p:nvSpPr>
          <p:cNvPr id="63" name="Freeform 62">
            <a:extLst>
              <a:ext uri="{FF2B5EF4-FFF2-40B4-BE49-F238E27FC236}">
                <a16:creationId xmlns:a16="http://schemas.microsoft.com/office/drawing/2014/main" id="{49D3E854-CA26-1FB8-D196-10CDC7E1F38C}"/>
              </a:ext>
            </a:extLst>
          </p:cNvPr>
          <p:cNvSpPr/>
          <p:nvPr userDrawn="1"/>
        </p:nvSpPr>
        <p:spPr>
          <a:xfrm flipV="1">
            <a:off x="0" y="4742120"/>
            <a:ext cx="7808222" cy="6178767"/>
          </a:xfrm>
          <a:custGeom>
            <a:avLst/>
            <a:gdLst>
              <a:gd name="connsiteX0" fmla="*/ 0 w 7808222"/>
              <a:gd name="connsiteY0" fmla="*/ 6943594 h 6943594"/>
              <a:gd name="connsiteX1" fmla="*/ 7808222 w 7808222"/>
              <a:gd name="connsiteY1" fmla="*/ 4950317 h 6943594"/>
              <a:gd name="connsiteX2" fmla="*/ 7808222 w 7808222"/>
              <a:gd name="connsiteY2" fmla="*/ 0 h 6943594"/>
              <a:gd name="connsiteX3" fmla="*/ 0 w 7808222"/>
              <a:gd name="connsiteY3" fmla="*/ 0 h 6943594"/>
            </a:gdLst>
            <a:ahLst/>
            <a:cxnLst>
              <a:cxn ang="0">
                <a:pos x="connsiteX0" y="connsiteY0"/>
              </a:cxn>
              <a:cxn ang="0">
                <a:pos x="connsiteX1" y="connsiteY1"/>
              </a:cxn>
              <a:cxn ang="0">
                <a:pos x="connsiteX2" y="connsiteY2"/>
              </a:cxn>
              <a:cxn ang="0">
                <a:pos x="connsiteX3" y="connsiteY3"/>
              </a:cxn>
            </a:cxnLst>
            <a:rect l="l" t="t" r="r" b="b"/>
            <a:pathLst>
              <a:path w="7808222" h="6943594">
                <a:moveTo>
                  <a:pt x="0" y="6943594"/>
                </a:moveTo>
                <a:lnTo>
                  <a:pt x="7808222" y="4950317"/>
                </a:lnTo>
                <a:lnTo>
                  <a:pt x="7808222" y="0"/>
                </a:lnTo>
                <a:lnTo>
                  <a:pt x="0" y="0"/>
                </a:lnTo>
                <a:close/>
              </a:path>
            </a:pathLst>
          </a:custGeom>
          <a:gradFill>
            <a:gsLst>
              <a:gs pos="0">
                <a:srgbClr val="3FC2E0"/>
              </a:gs>
              <a:gs pos="81000">
                <a:srgbClr val="0C6E61"/>
              </a:gs>
            </a:gsLst>
            <a:lin ang="0" scaled="1"/>
          </a:gradFill>
          <a:ln w="4838" cap="flat">
            <a:noFill/>
            <a:prstDash val="solid"/>
            <a:miter/>
          </a:ln>
        </p:spPr>
        <p:txBody>
          <a:bodyPr wrap="square" rtlCol="0" anchor="ctr">
            <a:noAutofit/>
          </a:bodyPr>
          <a:lstStyle/>
          <a:p>
            <a:endParaRPr lang="en-US" dirty="0"/>
          </a:p>
        </p:txBody>
      </p:sp>
      <p:sp>
        <p:nvSpPr>
          <p:cNvPr id="3" name="Freeform 2">
            <a:extLst>
              <a:ext uri="{FF2B5EF4-FFF2-40B4-BE49-F238E27FC236}">
                <a16:creationId xmlns:a16="http://schemas.microsoft.com/office/drawing/2014/main" id="{1014BA58-309E-3C3C-6389-760B2B56AA74}"/>
              </a:ext>
            </a:extLst>
          </p:cNvPr>
          <p:cNvSpPr/>
          <p:nvPr userDrawn="1"/>
        </p:nvSpPr>
        <p:spPr>
          <a:xfrm rot="6162575">
            <a:off x="5683769" y="4765427"/>
            <a:ext cx="250321" cy="2607630"/>
          </a:xfrm>
          <a:custGeom>
            <a:avLst/>
            <a:gdLst>
              <a:gd name="connsiteX0" fmla="*/ 0 w 39474"/>
              <a:gd name="connsiteY0" fmla="*/ 0 h 411206"/>
              <a:gd name="connsiteX1" fmla="*/ 39475 w 39474"/>
              <a:gd name="connsiteY1" fmla="*/ 0 h 411206"/>
              <a:gd name="connsiteX2" fmla="*/ 39475 w 39474"/>
              <a:gd name="connsiteY2" fmla="*/ 411206 h 411206"/>
              <a:gd name="connsiteX3" fmla="*/ 0 w 39474"/>
              <a:gd name="connsiteY3" fmla="*/ 411206 h 411206"/>
            </a:gdLst>
            <a:ahLst/>
            <a:cxnLst>
              <a:cxn ang="0">
                <a:pos x="connsiteX0" y="connsiteY0"/>
              </a:cxn>
              <a:cxn ang="0">
                <a:pos x="connsiteX1" y="connsiteY1"/>
              </a:cxn>
              <a:cxn ang="0">
                <a:pos x="connsiteX2" y="connsiteY2"/>
              </a:cxn>
              <a:cxn ang="0">
                <a:pos x="connsiteX3" y="connsiteY3"/>
              </a:cxn>
            </a:cxnLst>
            <a:rect l="l" t="t" r="r" b="b"/>
            <a:pathLst>
              <a:path w="39474" h="411206">
                <a:moveTo>
                  <a:pt x="0" y="0"/>
                </a:moveTo>
                <a:lnTo>
                  <a:pt x="39475" y="0"/>
                </a:lnTo>
                <a:lnTo>
                  <a:pt x="39475" y="411206"/>
                </a:lnTo>
                <a:lnTo>
                  <a:pt x="0" y="411206"/>
                </a:lnTo>
                <a:close/>
              </a:path>
            </a:pathLst>
          </a:custGeom>
          <a:solidFill>
            <a:srgbClr val="3FC2E0"/>
          </a:solidFill>
          <a:ln w="3493"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C214E504-2F29-64EC-7A29-54D1187C8DF2}"/>
              </a:ext>
            </a:extLst>
          </p:cNvPr>
          <p:cNvSpPr/>
          <p:nvPr userDrawn="1"/>
        </p:nvSpPr>
        <p:spPr>
          <a:xfrm>
            <a:off x="7242134" y="10423687"/>
            <a:ext cx="236773" cy="22765"/>
          </a:xfrm>
          <a:custGeom>
            <a:avLst/>
            <a:gdLst>
              <a:gd name="connsiteX0" fmla="*/ 0 w 36329"/>
              <a:gd name="connsiteY0" fmla="*/ 0 h 3493"/>
              <a:gd name="connsiteX1" fmla="*/ 36329 w 36329"/>
              <a:gd name="connsiteY1" fmla="*/ 0 h 3493"/>
            </a:gdLst>
            <a:ahLst/>
            <a:cxnLst>
              <a:cxn ang="0">
                <a:pos x="connsiteX0" y="connsiteY0"/>
              </a:cxn>
              <a:cxn ang="0">
                <a:pos x="connsiteX1" y="connsiteY1"/>
              </a:cxn>
            </a:cxnLst>
            <a:rect l="l" t="t" r="r" b="b"/>
            <a:pathLst>
              <a:path w="36329" h="3493">
                <a:moveTo>
                  <a:pt x="0" y="0"/>
                </a:moveTo>
                <a:lnTo>
                  <a:pt x="36329" y="0"/>
                </a:lnTo>
              </a:path>
            </a:pathLst>
          </a:custGeom>
          <a:ln w="3493" cap="flat">
            <a:solidFill>
              <a:srgbClr val="6652A2"/>
            </a:solidFill>
            <a:prstDash val="solid"/>
            <a:miter/>
          </a:ln>
        </p:spPr>
        <p:txBody>
          <a:bodyPr rtlCol="0" anchor="ctr"/>
          <a:lstStyle/>
          <a:p>
            <a:endParaRPr lang="en-US"/>
          </a:p>
        </p:txBody>
      </p:sp>
      <p:sp>
        <p:nvSpPr>
          <p:cNvPr id="46" name="Rectangle 45">
            <a:extLst>
              <a:ext uri="{FF2B5EF4-FFF2-40B4-BE49-F238E27FC236}">
                <a16:creationId xmlns:a16="http://schemas.microsoft.com/office/drawing/2014/main" id="{CCF508DE-50DF-7A48-729D-8889E84D91A3}"/>
              </a:ext>
            </a:extLst>
          </p:cNvPr>
          <p:cNvSpPr/>
          <p:nvPr userDrawn="1"/>
        </p:nvSpPr>
        <p:spPr>
          <a:xfrm>
            <a:off x="406327" y="6718707"/>
            <a:ext cx="2133447" cy="11069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Placeholder 32">
            <a:extLst>
              <a:ext uri="{FF2B5EF4-FFF2-40B4-BE49-F238E27FC236}">
                <a16:creationId xmlns:a16="http://schemas.microsoft.com/office/drawing/2014/main" id="{7DE54FC1-6FF8-A8C4-717D-A84FD2935ABF}"/>
              </a:ext>
            </a:extLst>
          </p:cNvPr>
          <p:cNvSpPr>
            <a:spLocks noGrp="1"/>
          </p:cNvSpPr>
          <p:nvPr>
            <p:ph type="body" sz="quarter" idx="43" hasCustomPrompt="1"/>
          </p:nvPr>
        </p:nvSpPr>
        <p:spPr>
          <a:xfrm>
            <a:off x="413635" y="7881254"/>
            <a:ext cx="2133447" cy="278871"/>
          </a:xfrm>
          <a:prstGeom prst="rect">
            <a:avLst/>
          </a:prstGeom>
        </p:spPr>
        <p:txBody>
          <a:bodyPr numCol="1" spcCol="288000" anchor="t">
            <a:noAutofit/>
          </a:bodyPr>
          <a:lstStyle>
            <a:lvl1pPr marL="0" indent="0" algn="ctr">
              <a:lnSpc>
                <a:spcPct val="100000"/>
              </a:lnSpc>
              <a:spcBef>
                <a:spcPts val="0"/>
              </a:spcBef>
              <a:buNone/>
              <a:defRPr sz="1000" b="0" i="0">
                <a:solidFill>
                  <a:schemeClr val="bg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Partner Name</a:t>
            </a:r>
            <a:endParaRPr lang="en-US" dirty="0"/>
          </a:p>
        </p:txBody>
      </p:sp>
      <p:sp>
        <p:nvSpPr>
          <p:cNvPr id="50" name="Rectangle 49">
            <a:extLst>
              <a:ext uri="{FF2B5EF4-FFF2-40B4-BE49-F238E27FC236}">
                <a16:creationId xmlns:a16="http://schemas.microsoft.com/office/drawing/2014/main" id="{35B80ECD-2D16-4785-84CB-D00C84EC0161}"/>
              </a:ext>
            </a:extLst>
          </p:cNvPr>
          <p:cNvSpPr/>
          <p:nvPr userDrawn="1"/>
        </p:nvSpPr>
        <p:spPr>
          <a:xfrm>
            <a:off x="2734011" y="6718707"/>
            <a:ext cx="2133447" cy="11069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Placeholder 32">
            <a:extLst>
              <a:ext uri="{FF2B5EF4-FFF2-40B4-BE49-F238E27FC236}">
                <a16:creationId xmlns:a16="http://schemas.microsoft.com/office/drawing/2014/main" id="{EC6A650F-CE77-0C25-968E-CF3AF9328FD8}"/>
              </a:ext>
            </a:extLst>
          </p:cNvPr>
          <p:cNvSpPr>
            <a:spLocks noGrp="1"/>
          </p:cNvSpPr>
          <p:nvPr>
            <p:ph type="body" sz="quarter" idx="50" hasCustomPrompt="1"/>
          </p:nvPr>
        </p:nvSpPr>
        <p:spPr>
          <a:xfrm>
            <a:off x="2741319" y="7881254"/>
            <a:ext cx="2133447" cy="278871"/>
          </a:xfrm>
          <a:prstGeom prst="rect">
            <a:avLst/>
          </a:prstGeom>
        </p:spPr>
        <p:txBody>
          <a:bodyPr numCol="1" spcCol="288000" anchor="t">
            <a:noAutofit/>
          </a:bodyPr>
          <a:lstStyle>
            <a:lvl1pPr marL="0" indent="0" algn="ctr">
              <a:lnSpc>
                <a:spcPct val="100000"/>
              </a:lnSpc>
              <a:spcBef>
                <a:spcPts val="0"/>
              </a:spcBef>
              <a:buNone/>
              <a:defRPr sz="1000" b="0" i="0">
                <a:solidFill>
                  <a:schemeClr val="bg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Partner Name</a:t>
            </a:r>
            <a:endParaRPr lang="en-US" dirty="0"/>
          </a:p>
        </p:txBody>
      </p:sp>
      <p:sp>
        <p:nvSpPr>
          <p:cNvPr id="52" name="Rectangle 51">
            <a:extLst>
              <a:ext uri="{FF2B5EF4-FFF2-40B4-BE49-F238E27FC236}">
                <a16:creationId xmlns:a16="http://schemas.microsoft.com/office/drawing/2014/main" id="{5574F724-9010-3342-2D98-D9C0732840E7}"/>
              </a:ext>
            </a:extLst>
          </p:cNvPr>
          <p:cNvSpPr/>
          <p:nvPr userDrawn="1"/>
        </p:nvSpPr>
        <p:spPr>
          <a:xfrm>
            <a:off x="406327" y="8421058"/>
            <a:ext cx="2133447" cy="11069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Placeholder 32">
            <a:extLst>
              <a:ext uri="{FF2B5EF4-FFF2-40B4-BE49-F238E27FC236}">
                <a16:creationId xmlns:a16="http://schemas.microsoft.com/office/drawing/2014/main" id="{F48C7094-0069-A964-A904-2626619B0DD2}"/>
              </a:ext>
            </a:extLst>
          </p:cNvPr>
          <p:cNvSpPr>
            <a:spLocks noGrp="1"/>
          </p:cNvSpPr>
          <p:nvPr>
            <p:ph type="body" sz="quarter" idx="51" hasCustomPrompt="1"/>
          </p:nvPr>
        </p:nvSpPr>
        <p:spPr>
          <a:xfrm>
            <a:off x="413635" y="9583605"/>
            <a:ext cx="2133447" cy="278871"/>
          </a:xfrm>
          <a:prstGeom prst="rect">
            <a:avLst/>
          </a:prstGeom>
        </p:spPr>
        <p:txBody>
          <a:bodyPr numCol="1" spcCol="288000" anchor="t">
            <a:noAutofit/>
          </a:bodyPr>
          <a:lstStyle>
            <a:lvl1pPr marL="0" indent="0" algn="ctr">
              <a:lnSpc>
                <a:spcPct val="100000"/>
              </a:lnSpc>
              <a:spcBef>
                <a:spcPts val="0"/>
              </a:spcBef>
              <a:buNone/>
              <a:defRPr sz="1000" b="0" i="0">
                <a:solidFill>
                  <a:schemeClr val="bg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Partner Name</a:t>
            </a:r>
            <a:endParaRPr lang="en-US" dirty="0"/>
          </a:p>
        </p:txBody>
      </p:sp>
      <p:sp>
        <p:nvSpPr>
          <p:cNvPr id="54" name="Rectangle 53">
            <a:extLst>
              <a:ext uri="{FF2B5EF4-FFF2-40B4-BE49-F238E27FC236}">
                <a16:creationId xmlns:a16="http://schemas.microsoft.com/office/drawing/2014/main" id="{05F08831-F704-0916-4A19-22FD5CDC2B77}"/>
              </a:ext>
            </a:extLst>
          </p:cNvPr>
          <p:cNvSpPr/>
          <p:nvPr userDrawn="1"/>
        </p:nvSpPr>
        <p:spPr>
          <a:xfrm>
            <a:off x="5101379" y="8421058"/>
            <a:ext cx="2133447" cy="11069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 Placeholder 32">
            <a:extLst>
              <a:ext uri="{FF2B5EF4-FFF2-40B4-BE49-F238E27FC236}">
                <a16:creationId xmlns:a16="http://schemas.microsoft.com/office/drawing/2014/main" id="{9AC04027-A4FE-5D4A-3F3F-046E0440C484}"/>
              </a:ext>
            </a:extLst>
          </p:cNvPr>
          <p:cNvSpPr>
            <a:spLocks noGrp="1"/>
          </p:cNvSpPr>
          <p:nvPr>
            <p:ph type="body" sz="quarter" idx="52" hasCustomPrompt="1"/>
          </p:nvPr>
        </p:nvSpPr>
        <p:spPr>
          <a:xfrm>
            <a:off x="5108687" y="9583605"/>
            <a:ext cx="2133447" cy="278871"/>
          </a:xfrm>
          <a:prstGeom prst="rect">
            <a:avLst/>
          </a:prstGeom>
        </p:spPr>
        <p:txBody>
          <a:bodyPr numCol="1" spcCol="288000" anchor="t">
            <a:noAutofit/>
          </a:bodyPr>
          <a:lstStyle>
            <a:lvl1pPr marL="0" indent="0" algn="ctr">
              <a:lnSpc>
                <a:spcPct val="100000"/>
              </a:lnSpc>
              <a:spcBef>
                <a:spcPts val="0"/>
              </a:spcBef>
              <a:buNone/>
              <a:defRPr sz="1000" b="0" i="0">
                <a:solidFill>
                  <a:schemeClr val="bg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Partner Name</a:t>
            </a:r>
            <a:endParaRPr lang="en-US" dirty="0"/>
          </a:p>
        </p:txBody>
      </p:sp>
      <p:sp>
        <p:nvSpPr>
          <p:cNvPr id="56" name="Rectangle 55">
            <a:extLst>
              <a:ext uri="{FF2B5EF4-FFF2-40B4-BE49-F238E27FC236}">
                <a16:creationId xmlns:a16="http://schemas.microsoft.com/office/drawing/2014/main" id="{79456B5A-622B-C0E0-A0F3-7EB0FBC3B564}"/>
              </a:ext>
            </a:extLst>
          </p:cNvPr>
          <p:cNvSpPr/>
          <p:nvPr userDrawn="1"/>
        </p:nvSpPr>
        <p:spPr>
          <a:xfrm>
            <a:off x="2734011" y="8421058"/>
            <a:ext cx="2133447" cy="11069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 Placeholder 32">
            <a:extLst>
              <a:ext uri="{FF2B5EF4-FFF2-40B4-BE49-F238E27FC236}">
                <a16:creationId xmlns:a16="http://schemas.microsoft.com/office/drawing/2014/main" id="{8B3E6219-3549-3D27-DDC4-B01254370937}"/>
              </a:ext>
            </a:extLst>
          </p:cNvPr>
          <p:cNvSpPr>
            <a:spLocks noGrp="1"/>
          </p:cNvSpPr>
          <p:nvPr>
            <p:ph type="body" sz="quarter" idx="53" hasCustomPrompt="1"/>
          </p:nvPr>
        </p:nvSpPr>
        <p:spPr>
          <a:xfrm>
            <a:off x="2741319" y="9583605"/>
            <a:ext cx="2133447" cy="278871"/>
          </a:xfrm>
          <a:prstGeom prst="rect">
            <a:avLst/>
          </a:prstGeom>
        </p:spPr>
        <p:txBody>
          <a:bodyPr numCol="1" spcCol="288000" anchor="t">
            <a:noAutofit/>
          </a:bodyPr>
          <a:lstStyle>
            <a:lvl1pPr marL="0" indent="0" algn="ctr">
              <a:lnSpc>
                <a:spcPct val="100000"/>
              </a:lnSpc>
              <a:spcBef>
                <a:spcPts val="0"/>
              </a:spcBef>
              <a:buNone/>
              <a:defRPr sz="1000" b="0" i="0">
                <a:solidFill>
                  <a:schemeClr val="bg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Partner Name</a:t>
            </a:r>
            <a:endParaRPr lang="en-US" dirty="0"/>
          </a:p>
        </p:txBody>
      </p:sp>
      <p:sp>
        <p:nvSpPr>
          <p:cNvPr id="59" name="Text Placeholder 32">
            <a:extLst>
              <a:ext uri="{FF2B5EF4-FFF2-40B4-BE49-F238E27FC236}">
                <a16:creationId xmlns:a16="http://schemas.microsoft.com/office/drawing/2014/main" id="{DB2DE240-FA26-8492-32D2-F47931DE02BF}"/>
              </a:ext>
            </a:extLst>
          </p:cNvPr>
          <p:cNvSpPr>
            <a:spLocks noGrp="1"/>
          </p:cNvSpPr>
          <p:nvPr>
            <p:ph type="body" sz="quarter" idx="33" hasCustomPrompt="1"/>
          </p:nvPr>
        </p:nvSpPr>
        <p:spPr>
          <a:xfrm>
            <a:off x="515712" y="660136"/>
            <a:ext cx="6570888" cy="1064757"/>
          </a:xfrm>
          <a:prstGeom prst="rect">
            <a:avLst/>
          </a:prstGeom>
        </p:spPr>
        <p:txBody>
          <a:bodyPr>
            <a:noAutofit/>
          </a:bodyPr>
          <a:lstStyle>
            <a:lvl1pPr marL="0" indent="0" algn="l">
              <a:buNone/>
              <a:defRPr sz="3000" b="1" i="0">
                <a:solidFill>
                  <a:srgbClr val="3FC2E0"/>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Our Team</a:t>
            </a:r>
            <a:endParaRPr lang="en-US" dirty="0"/>
          </a:p>
        </p:txBody>
      </p:sp>
      <p:sp>
        <p:nvSpPr>
          <p:cNvPr id="60" name="Text Placeholder 32">
            <a:extLst>
              <a:ext uri="{FF2B5EF4-FFF2-40B4-BE49-F238E27FC236}">
                <a16:creationId xmlns:a16="http://schemas.microsoft.com/office/drawing/2014/main" id="{4D933365-509C-A410-1C02-E0B7CD3EEB95}"/>
              </a:ext>
            </a:extLst>
          </p:cNvPr>
          <p:cNvSpPr>
            <a:spLocks noGrp="1"/>
          </p:cNvSpPr>
          <p:nvPr>
            <p:ph type="body" sz="quarter" idx="34" hasCustomPrompt="1"/>
          </p:nvPr>
        </p:nvSpPr>
        <p:spPr>
          <a:xfrm>
            <a:off x="559613" y="1864993"/>
            <a:ext cx="6526988" cy="2015638"/>
          </a:xfrm>
          <a:prstGeom prst="rect">
            <a:avLst/>
          </a:prstGeom>
        </p:spPr>
        <p:txBody>
          <a:bodyPr numCol="1" spcCol="288000" anchor="t">
            <a:noAutofit/>
          </a:bodyPr>
          <a:lstStyle>
            <a:lvl1pPr marL="0" indent="0" algn="just">
              <a:lnSpc>
                <a:spcPct val="100000"/>
              </a:lnSpc>
              <a:spcBef>
                <a:spcPts val="0"/>
              </a:spcBef>
              <a:buNone/>
              <a:defRPr sz="1800" b="0" i="0">
                <a:solidFill>
                  <a:srgbClr val="1A3966"/>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Sub-Heading</a:t>
            </a:r>
            <a:endParaRPr lang="en-US" dirty="0"/>
          </a:p>
        </p:txBody>
      </p:sp>
      <p:sp>
        <p:nvSpPr>
          <p:cNvPr id="2" name="TextBox 1">
            <a:extLst>
              <a:ext uri="{FF2B5EF4-FFF2-40B4-BE49-F238E27FC236}">
                <a16:creationId xmlns:a16="http://schemas.microsoft.com/office/drawing/2014/main" id="{27BDD071-D943-A6E1-0875-12D5B3201F1A}"/>
              </a:ext>
            </a:extLst>
          </p:cNvPr>
          <p:cNvSpPr txBox="1"/>
          <p:nvPr userDrawn="1"/>
        </p:nvSpPr>
        <p:spPr>
          <a:xfrm rot="16200000">
            <a:off x="5374212" y="8103200"/>
            <a:ext cx="4104859" cy="184666"/>
          </a:xfrm>
          <a:prstGeom prst="rect">
            <a:avLst/>
          </a:prstGeom>
          <a:noFill/>
        </p:spPr>
        <p:txBody>
          <a:bodyPr wrap="square" rtlCol="0">
            <a:spAutoFit/>
          </a:bodyPr>
          <a:lstStyle/>
          <a:p>
            <a:r>
              <a:rPr lang="en-US" sz="600" b="0" kern="1000" spc="100" baseline="0" dirty="0">
                <a:solidFill>
                  <a:schemeClr val="bg1"/>
                </a:solidFill>
              </a:rPr>
              <a:t>Engineering Education for a Sustainable Future</a:t>
            </a:r>
          </a:p>
        </p:txBody>
      </p:sp>
      <p:sp>
        <p:nvSpPr>
          <p:cNvPr id="4" name="Slide Number Placeholder 5">
            <a:extLst>
              <a:ext uri="{FF2B5EF4-FFF2-40B4-BE49-F238E27FC236}">
                <a16:creationId xmlns:a16="http://schemas.microsoft.com/office/drawing/2014/main" id="{6DD0739B-7ECB-8919-152A-812462E31CD1}"/>
              </a:ext>
            </a:extLst>
          </p:cNvPr>
          <p:cNvSpPr>
            <a:spLocks noGrp="1"/>
          </p:cNvSpPr>
          <p:nvPr>
            <p:ph type="sldNum" sz="quarter" idx="4"/>
          </p:nvPr>
        </p:nvSpPr>
        <p:spPr>
          <a:xfrm>
            <a:off x="7213803" y="10310536"/>
            <a:ext cx="372588" cy="363596"/>
          </a:xfrm>
          <a:prstGeom prst="rect">
            <a:avLst/>
          </a:prstGeom>
        </p:spPr>
        <p:txBody>
          <a:bodyPr vert="horz" lIns="91440" tIns="45720" rIns="91440" bIns="45720" rtlCol="0" anchor="ctr"/>
          <a:lstStyle>
            <a:lvl1pPr algn="r">
              <a:defRPr sz="900">
                <a:solidFill>
                  <a:schemeClr val="bg1"/>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cxnSp>
        <p:nvCxnSpPr>
          <p:cNvPr id="5" name="Straight Connector 4">
            <a:extLst>
              <a:ext uri="{FF2B5EF4-FFF2-40B4-BE49-F238E27FC236}">
                <a16:creationId xmlns:a16="http://schemas.microsoft.com/office/drawing/2014/main" id="{2FF65BFF-2ED0-27DE-5CF0-0CDAD61D9978}"/>
              </a:ext>
            </a:extLst>
          </p:cNvPr>
          <p:cNvCxnSpPr/>
          <p:nvPr userDrawn="1"/>
        </p:nvCxnSpPr>
        <p:spPr>
          <a:xfrm>
            <a:off x="7279918" y="10284351"/>
            <a:ext cx="265889" cy="0"/>
          </a:xfrm>
          <a:prstGeom prst="line">
            <a:avLst/>
          </a:prstGeom>
          <a:ln>
            <a:solidFill>
              <a:srgbClr val="3FC2E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29384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Phon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2AECF7D-9AE3-E301-53E9-7F8FC666F907}"/>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rot="5400000">
            <a:off x="1025737" y="5834444"/>
            <a:ext cx="3543413" cy="5594889"/>
          </a:xfrm>
          <a:custGeom>
            <a:avLst/>
            <a:gdLst>
              <a:gd name="connsiteX0" fmla="*/ 0 w 3456000"/>
              <a:gd name="connsiteY0" fmla="*/ 0 h 4136571"/>
              <a:gd name="connsiteX1" fmla="*/ 3456000 w 3456000"/>
              <a:gd name="connsiteY1" fmla="*/ 0 h 4136571"/>
              <a:gd name="connsiteX2" fmla="*/ 3456000 w 3456000"/>
              <a:gd name="connsiteY2" fmla="*/ 4136571 h 4136571"/>
              <a:gd name="connsiteX3" fmla="*/ 0 w 3456000"/>
              <a:gd name="connsiteY3" fmla="*/ 4136571 h 4136571"/>
            </a:gdLst>
            <a:ahLst/>
            <a:cxnLst>
              <a:cxn ang="0">
                <a:pos x="connsiteX0" y="connsiteY0"/>
              </a:cxn>
              <a:cxn ang="0">
                <a:pos x="connsiteX1" y="connsiteY1"/>
              </a:cxn>
              <a:cxn ang="0">
                <a:pos x="connsiteX2" y="connsiteY2"/>
              </a:cxn>
              <a:cxn ang="0">
                <a:pos x="connsiteX3" y="connsiteY3"/>
              </a:cxn>
            </a:cxnLst>
            <a:rect l="l" t="t" r="r" b="b"/>
            <a:pathLst>
              <a:path w="3456000" h="4136571">
                <a:moveTo>
                  <a:pt x="0" y="0"/>
                </a:moveTo>
                <a:lnTo>
                  <a:pt x="3456000" y="0"/>
                </a:lnTo>
                <a:lnTo>
                  <a:pt x="3456000" y="4136571"/>
                </a:lnTo>
                <a:lnTo>
                  <a:pt x="0" y="4136571"/>
                </a:lnTo>
                <a:close/>
              </a:path>
            </a:pathLst>
          </a:custGeom>
        </p:spPr>
      </p:pic>
      <p:sp>
        <p:nvSpPr>
          <p:cNvPr id="4" name="Picture Placeholder 4">
            <a:extLst>
              <a:ext uri="{FF2B5EF4-FFF2-40B4-BE49-F238E27FC236}">
                <a16:creationId xmlns:a16="http://schemas.microsoft.com/office/drawing/2014/main" id="{C23221E4-F4F7-CB3A-3801-6879639F91FE}"/>
              </a:ext>
            </a:extLst>
          </p:cNvPr>
          <p:cNvSpPr>
            <a:spLocks noGrp="1"/>
          </p:cNvSpPr>
          <p:nvPr>
            <p:ph type="pic" sz="quarter" idx="10"/>
          </p:nvPr>
        </p:nvSpPr>
        <p:spPr>
          <a:xfrm>
            <a:off x="2" y="7252091"/>
            <a:ext cx="4453830" cy="2763119"/>
          </a:xfrm>
          <a:prstGeom prst="rect">
            <a:avLst/>
          </a:prstGeom>
          <a:solidFill>
            <a:schemeClr val="bg1">
              <a:lumMod val="85000"/>
            </a:schemeClr>
          </a:solidFill>
          <a:ln>
            <a:noFill/>
          </a:ln>
        </p:spPr>
        <p:txBody>
          <a:bodyPr/>
          <a:lstStyle/>
          <a:p>
            <a:endParaRPr lang="en-US" dirty="0"/>
          </a:p>
        </p:txBody>
      </p:sp>
      <p:sp>
        <p:nvSpPr>
          <p:cNvPr id="5" name="Graphic 4">
            <a:extLst>
              <a:ext uri="{FF2B5EF4-FFF2-40B4-BE49-F238E27FC236}">
                <a16:creationId xmlns:a16="http://schemas.microsoft.com/office/drawing/2014/main" id="{10CBB81B-DB56-609C-8100-A1F1FF1F729D}"/>
              </a:ext>
            </a:extLst>
          </p:cNvPr>
          <p:cNvSpPr/>
          <p:nvPr userDrawn="1"/>
        </p:nvSpPr>
        <p:spPr>
          <a:xfrm>
            <a:off x="-1" y="1"/>
            <a:ext cx="7775575" cy="2839452"/>
          </a:xfrm>
          <a:custGeom>
            <a:avLst/>
            <a:gdLst>
              <a:gd name="connsiteX0" fmla="*/ 0 w 1367928"/>
              <a:gd name="connsiteY0" fmla="*/ 0 h 515971"/>
              <a:gd name="connsiteX1" fmla="*/ 0 w 1367928"/>
              <a:gd name="connsiteY1" fmla="*/ 515971 h 515971"/>
              <a:gd name="connsiteX2" fmla="*/ 1367928 w 1367928"/>
              <a:gd name="connsiteY2" fmla="*/ 314781 h 515971"/>
              <a:gd name="connsiteX3" fmla="*/ 1367928 w 1367928"/>
              <a:gd name="connsiteY3" fmla="*/ 0 h 515971"/>
            </a:gdLst>
            <a:ahLst/>
            <a:cxnLst>
              <a:cxn ang="0">
                <a:pos x="connsiteX0" y="connsiteY0"/>
              </a:cxn>
              <a:cxn ang="0">
                <a:pos x="connsiteX1" y="connsiteY1"/>
              </a:cxn>
              <a:cxn ang="0">
                <a:pos x="connsiteX2" y="connsiteY2"/>
              </a:cxn>
              <a:cxn ang="0">
                <a:pos x="connsiteX3" y="connsiteY3"/>
              </a:cxn>
            </a:cxnLst>
            <a:rect l="l" t="t" r="r" b="b"/>
            <a:pathLst>
              <a:path w="1367928" h="515971">
                <a:moveTo>
                  <a:pt x="0" y="0"/>
                </a:moveTo>
                <a:lnTo>
                  <a:pt x="0" y="515971"/>
                </a:lnTo>
                <a:lnTo>
                  <a:pt x="1367928" y="314781"/>
                </a:lnTo>
                <a:lnTo>
                  <a:pt x="1367928" y="0"/>
                </a:lnTo>
                <a:close/>
              </a:path>
            </a:pathLst>
          </a:custGeom>
          <a:gradFill>
            <a:gsLst>
              <a:gs pos="14000">
                <a:srgbClr val="3FC2E0"/>
              </a:gs>
              <a:gs pos="69000">
                <a:srgbClr val="0C6E61"/>
              </a:gs>
            </a:gsLst>
            <a:lin ang="10800000" scaled="0"/>
          </a:gradFill>
          <a:ln w="4838" cap="flat">
            <a:noFill/>
            <a:prstDash val="solid"/>
            <a:miter/>
          </a:ln>
        </p:spPr>
        <p:txBody>
          <a:bodyPr rtlCol="0" anchor="ctr"/>
          <a:lstStyle/>
          <a:p>
            <a:endParaRPr lang="en-US" dirty="0"/>
          </a:p>
        </p:txBody>
      </p:sp>
      <p:sp>
        <p:nvSpPr>
          <p:cNvPr id="6" name="Freeform 5">
            <a:extLst>
              <a:ext uri="{FF2B5EF4-FFF2-40B4-BE49-F238E27FC236}">
                <a16:creationId xmlns:a16="http://schemas.microsoft.com/office/drawing/2014/main" id="{431CEE85-FD24-93D9-CC13-124FE7C95BC6}"/>
              </a:ext>
            </a:extLst>
          </p:cNvPr>
          <p:cNvSpPr/>
          <p:nvPr userDrawn="1"/>
        </p:nvSpPr>
        <p:spPr>
          <a:xfrm rot="4886270">
            <a:off x="1563329" y="1201141"/>
            <a:ext cx="250321" cy="2607630"/>
          </a:xfrm>
          <a:custGeom>
            <a:avLst/>
            <a:gdLst>
              <a:gd name="connsiteX0" fmla="*/ 0 w 39474"/>
              <a:gd name="connsiteY0" fmla="*/ 0 h 411206"/>
              <a:gd name="connsiteX1" fmla="*/ 39475 w 39474"/>
              <a:gd name="connsiteY1" fmla="*/ 0 h 411206"/>
              <a:gd name="connsiteX2" fmla="*/ 39475 w 39474"/>
              <a:gd name="connsiteY2" fmla="*/ 411206 h 411206"/>
              <a:gd name="connsiteX3" fmla="*/ 0 w 39474"/>
              <a:gd name="connsiteY3" fmla="*/ 411206 h 411206"/>
            </a:gdLst>
            <a:ahLst/>
            <a:cxnLst>
              <a:cxn ang="0">
                <a:pos x="connsiteX0" y="connsiteY0"/>
              </a:cxn>
              <a:cxn ang="0">
                <a:pos x="connsiteX1" y="connsiteY1"/>
              </a:cxn>
              <a:cxn ang="0">
                <a:pos x="connsiteX2" y="connsiteY2"/>
              </a:cxn>
              <a:cxn ang="0">
                <a:pos x="connsiteX3" y="connsiteY3"/>
              </a:cxn>
            </a:cxnLst>
            <a:rect l="l" t="t" r="r" b="b"/>
            <a:pathLst>
              <a:path w="39474" h="411206">
                <a:moveTo>
                  <a:pt x="0" y="0"/>
                </a:moveTo>
                <a:lnTo>
                  <a:pt x="39475" y="0"/>
                </a:lnTo>
                <a:lnTo>
                  <a:pt x="39475" y="411206"/>
                </a:lnTo>
                <a:lnTo>
                  <a:pt x="0" y="411206"/>
                </a:lnTo>
                <a:close/>
              </a:path>
            </a:pathLst>
          </a:custGeom>
          <a:solidFill>
            <a:srgbClr val="3FC2E0"/>
          </a:solidFill>
          <a:ln w="3493" cap="flat">
            <a:noFill/>
            <a:prstDash val="solid"/>
            <a:miter/>
          </a:ln>
        </p:spPr>
        <p:txBody>
          <a:bodyPr rtlCol="0" anchor="ctr"/>
          <a:lstStyle/>
          <a:p>
            <a:endParaRPr lang="en-US"/>
          </a:p>
        </p:txBody>
      </p:sp>
      <p:sp>
        <p:nvSpPr>
          <p:cNvPr id="8" name="Text Placeholder 32">
            <a:extLst>
              <a:ext uri="{FF2B5EF4-FFF2-40B4-BE49-F238E27FC236}">
                <a16:creationId xmlns:a16="http://schemas.microsoft.com/office/drawing/2014/main" id="{DF5D7128-187D-3136-F97F-C749757F9A9E}"/>
              </a:ext>
            </a:extLst>
          </p:cNvPr>
          <p:cNvSpPr>
            <a:spLocks noGrp="1"/>
          </p:cNvSpPr>
          <p:nvPr>
            <p:ph type="body" sz="quarter" idx="32" hasCustomPrompt="1"/>
          </p:nvPr>
        </p:nvSpPr>
        <p:spPr>
          <a:xfrm>
            <a:off x="609302" y="4380539"/>
            <a:ext cx="6526988" cy="2479643"/>
          </a:xfrm>
          <a:prstGeom prst="rect">
            <a:avLst/>
          </a:prstGeom>
        </p:spPr>
        <p:txBody>
          <a:bodyPr numCol="2" spcCol="288000" anchor="t">
            <a:noAutofit/>
          </a:bodyPr>
          <a:lstStyle>
            <a:lvl1pPr marL="0" indent="0" algn="just">
              <a:lnSpc>
                <a:spcPct val="100000"/>
              </a:lnSpc>
              <a:spcBef>
                <a:spcPts val="0"/>
              </a:spcBef>
              <a:buNone/>
              <a:defRPr sz="1100" b="0" i="0">
                <a:solidFill>
                  <a:srgbClr val="1A3966"/>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Click to type (2 </a:t>
            </a:r>
            <a:r>
              <a:rPr lang="en-GB" dirty="0" err="1"/>
              <a:t>Colums</a:t>
            </a:r>
            <a:r>
              <a:rPr lang="en-GB" dirty="0"/>
              <a:t>)</a:t>
            </a:r>
            <a:endParaRPr lang="en-US" dirty="0"/>
          </a:p>
        </p:txBody>
      </p:sp>
      <p:sp>
        <p:nvSpPr>
          <p:cNvPr id="9" name="Text Placeholder 32">
            <a:extLst>
              <a:ext uri="{FF2B5EF4-FFF2-40B4-BE49-F238E27FC236}">
                <a16:creationId xmlns:a16="http://schemas.microsoft.com/office/drawing/2014/main" id="{664B9984-FFCE-6D61-CF05-110886E4A6D6}"/>
              </a:ext>
            </a:extLst>
          </p:cNvPr>
          <p:cNvSpPr>
            <a:spLocks noGrp="1"/>
          </p:cNvSpPr>
          <p:nvPr>
            <p:ph type="body" sz="quarter" idx="33" hasCustomPrompt="1"/>
          </p:nvPr>
        </p:nvSpPr>
        <p:spPr>
          <a:xfrm>
            <a:off x="515712" y="660136"/>
            <a:ext cx="6570888" cy="1064757"/>
          </a:xfrm>
          <a:prstGeom prst="rect">
            <a:avLst/>
          </a:prstGeom>
        </p:spPr>
        <p:txBody>
          <a:bodyPr>
            <a:noAutofit/>
          </a:bodyPr>
          <a:lstStyle>
            <a:lvl1pPr marL="0" indent="0" algn="l">
              <a:buNone/>
              <a:defRPr sz="3000" b="1" i="0">
                <a:solidFill>
                  <a:schemeClr val="bg1"/>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 Heading</a:t>
            </a:r>
            <a:endParaRPr lang="en-US" dirty="0"/>
          </a:p>
        </p:txBody>
      </p:sp>
      <p:sp>
        <p:nvSpPr>
          <p:cNvPr id="11" name="Text Placeholder 32">
            <a:extLst>
              <a:ext uri="{FF2B5EF4-FFF2-40B4-BE49-F238E27FC236}">
                <a16:creationId xmlns:a16="http://schemas.microsoft.com/office/drawing/2014/main" id="{4C5EDEFF-66E5-2EEC-FD05-D912622F268B}"/>
              </a:ext>
            </a:extLst>
          </p:cNvPr>
          <p:cNvSpPr>
            <a:spLocks noGrp="1"/>
          </p:cNvSpPr>
          <p:nvPr>
            <p:ph type="body" sz="quarter" idx="34" hasCustomPrompt="1"/>
          </p:nvPr>
        </p:nvSpPr>
        <p:spPr>
          <a:xfrm>
            <a:off x="609302" y="3271319"/>
            <a:ext cx="6526988" cy="1064757"/>
          </a:xfrm>
          <a:prstGeom prst="rect">
            <a:avLst/>
          </a:prstGeom>
        </p:spPr>
        <p:txBody>
          <a:bodyPr numCol="1" spcCol="288000" anchor="t">
            <a:noAutofit/>
          </a:bodyPr>
          <a:lstStyle>
            <a:lvl1pPr marL="0" indent="0" algn="just">
              <a:lnSpc>
                <a:spcPct val="100000"/>
              </a:lnSpc>
              <a:spcBef>
                <a:spcPts val="0"/>
              </a:spcBef>
              <a:buNone/>
              <a:defRPr sz="1800" b="0" i="0">
                <a:solidFill>
                  <a:srgbClr val="1A3966"/>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Sub-Heading</a:t>
            </a:r>
            <a:endParaRPr lang="en-US" dirty="0"/>
          </a:p>
        </p:txBody>
      </p:sp>
      <p:sp>
        <p:nvSpPr>
          <p:cNvPr id="12" name="Slide Number Placeholder 5">
            <a:extLst>
              <a:ext uri="{FF2B5EF4-FFF2-40B4-BE49-F238E27FC236}">
                <a16:creationId xmlns:a16="http://schemas.microsoft.com/office/drawing/2014/main" id="{10BB4184-0702-1E03-2B26-F9BE1223B0CB}"/>
              </a:ext>
            </a:extLst>
          </p:cNvPr>
          <p:cNvSpPr>
            <a:spLocks noGrp="1"/>
          </p:cNvSpPr>
          <p:nvPr>
            <p:ph type="sldNum" sz="quarter" idx="4"/>
          </p:nvPr>
        </p:nvSpPr>
        <p:spPr>
          <a:xfrm>
            <a:off x="7252897" y="10393101"/>
            <a:ext cx="416471" cy="464375"/>
          </a:xfrm>
          <a:prstGeom prst="rect">
            <a:avLst/>
          </a:prstGeom>
        </p:spPr>
        <p:txBody>
          <a:bodyPr vert="horz" lIns="91440" tIns="45720" rIns="91440" bIns="45720" rtlCol="0" anchor="ctr"/>
          <a:lstStyle>
            <a:lvl1pPr algn="r">
              <a:defRPr sz="1000">
                <a:solidFill>
                  <a:srgbClr val="41296C"/>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Tree>
    <p:extLst>
      <p:ext uri="{BB962C8B-B14F-4D97-AF65-F5344CB8AC3E}">
        <p14:creationId xmlns:p14="http://schemas.microsoft.com/office/powerpoint/2010/main" val="4174281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ablet Slide">
    <p:spTree>
      <p:nvGrpSpPr>
        <p:cNvPr id="1" name=""/>
        <p:cNvGrpSpPr/>
        <p:nvPr/>
      </p:nvGrpSpPr>
      <p:grpSpPr>
        <a:xfrm>
          <a:off x="0" y="0"/>
          <a:ext cx="0" cy="0"/>
          <a:chOff x="0" y="0"/>
          <a:chExt cx="0" cy="0"/>
        </a:xfrm>
      </p:grpSpPr>
      <p:sp>
        <p:nvSpPr>
          <p:cNvPr id="10" name="Freeform 9">
            <a:extLst>
              <a:ext uri="{FF2B5EF4-FFF2-40B4-BE49-F238E27FC236}">
                <a16:creationId xmlns:a16="http://schemas.microsoft.com/office/drawing/2014/main" id="{34B4251E-78C1-BC12-430B-A83D297F4959}"/>
              </a:ext>
            </a:extLst>
          </p:cNvPr>
          <p:cNvSpPr/>
          <p:nvPr userDrawn="1"/>
        </p:nvSpPr>
        <p:spPr>
          <a:xfrm flipH="1">
            <a:off x="-1" y="4940968"/>
            <a:ext cx="6890117" cy="5988173"/>
          </a:xfrm>
          <a:custGeom>
            <a:avLst/>
            <a:gdLst>
              <a:gd name="connsiteX0" fmla="*/ 7085619 w 7085619"/>
              <a:gd name="connsiteY0" fmla="*/ 5260369 h 5260369"/>
              <a:gd name="connsiteX1" fmla="*/ 0 w 7085619"/>
              <a:gd name="connsiteY1" fmla="*/ 5260369 h 5260369"/>
              <a:gd name="connsiteX2" fmla="*/ 5192315 w 7085619"/>
              <a:gd name="connsiteY2" fmla="*/ 0 h 5260369"/>
              <a:gd name="connsiteX3" fmla="*/ 7085619 w 7085619"/>
              <a:gd name="connsiteY3" fmla="*/ 1564019 h 5260369"/>
              <a:gd name="connsiteX0" fmla="*/ 7197914 w 7197914"/>
              <a:gd name="connsiteY0" fmla="*/ 5260369 h 5276411"/>
              <a:gd name="connsiteX1" fmla="*/ 0 w 7197914"/>
              <a:gd name="connsiteY1" fmla="*/ 5276411 h 5276411"/>
              <a:gd name="connsiteX2" fmla="*/ 5304610 w 7197914"/>
              <a:gd name="connsiteY2" fmla="*/ 0 h 5276411"/>
              <a:gd name="connsiteX3" fmla="*/ 7197914 w 7197914"/>
              <a:gd name="connsiteY3" fmla="*/ 1564019 h 5276411"/>
              <a:gd name="connsiteX4" fmla="*/ 7197914 w 7197914"/>
              <a:gd name="connsiteY4" fmla="*/ 5260369 h 52764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97914" h="5276411">
                <a:moveTo>
                  <a:pt x="7197914" y="5260369"/>
                </a:moveTo>
                <a:lnTo>
                  <a:pt x="0" y="5276411"/>
                </a:lnTo>
                <a:lnTo>
                  <a:pt x="5304610" y="0"/>
                </a:lnTo>
                <a:lnTo>
                  <a:pt x="7197914" y="1564019"/>
                </a:lnTo>
                <a:lnTo>
                  <a:pt x="7197914" y="5260369"/>
                </a:lnTo>
                <a:close/>
              </a:path>
            </a:pathLst>
          </a:custGeom>
          <a:gradFill>
            <a:gsLst>
              <a:gs pos="14000">
                <a:srgbClr val="3FC2E0"/>
              </a:gs>
              <a:gs pos="69000">
                <a:srgbClr val="0C6E61"/>
              </a:gs>
            </a:gsLst>
            <a:lin ang="5400000" scaled="0"/>
          </a:gradFill>
          <a:ln w="3493" cap="flat">
            <a:noFill/>
            <a:prstDash val="solid"/>
            <a:miter/>
          </a:ln>
        </p:spPr>
        <p:txBody>
          <a:bodyPr rtlCol="0" anchor="ctr"/>
          <a:lstStyle/>
          <a:p>
            <a:endParaRPr lang="en-US"/>
          </a:p>
        </p:txBody>
      </p:sp>
      <p:sp>
        <p:nvSpPr>
          <p:cNvPr id="5" name="Date Placeholder 3">
            <a:extLst>
              <a:ext uri="{FF2B5EF4-FFF2-40B4-BE49-F238E27FC236}">
                <a16:creationId xmlns:a16="http://schemas.microsoft.com/office/drawing/2014/main" id="{F120D543-2EC5-4BC2-4FE3-E4BCD290A9E7}"/>
              </a:ext>
            </a:extLst>
          </p:cNvPr>
          <p:cNvSpPr>
            <a:spLocks noGrp="1"/>
          </p:cNvSpPr>
          <p:nvPr>
            <p:ph type="dt" sz="half" idx="27"/>
          </p:nvPr>
        </p:nvSpPr>
        <p:spPr>
          <a:xfrm>
            <a:off x="967708" y="10131264"/>
            <a:ext cx="1749505" cy="580735"/>
          </a:xfrm>
          <a:prstGeom prst="rect">
            <a:avLst/>
          </a:prstGeom>
        </p:spPr>
        <p:txBody>
          <a:bodyPr/>
          <a:lstStyle/>
          <a:p>
            <a:fld id="{C7F32F9C-241A-9D4A-9D77-DDB31C8B6155}" type="datetime1">
              <a:rPr lang="en-IE" smtClean="0"/>
              <a:t>02/05/2025</a:t>
            </a:fld>
            <a:endParaRPr lang="en-US" dirty="0"/>
          </a:p>
        </p:txBody>
      </p:sp>
      <p:pic>
        <p:nvPicPr>
          <p:cNvPr id="6" name="Picture 5">
            <a:extLst>
              <a:ext uri="{FF2B5EF4-FFF2-40B4-BE49-F238E27FC236}">
                <a16:creationId xmlns:a16="http://schemas.microsoft.com/office/drawing/2014/main" id="{8FA2F9E3-CAD2-9C87-8D95-DCB827377723}"/>
              </a:ext>
            </a:extLst>
          </p:cNvPr>
          <p:cNvPicPr>
            <a:picLocks noChangeAspect="1"/>
          </p:cNvPicPr>
          <p:nvPr userDrawn="1"/>
        </p:nvPicPr>
        <p:blipFill>
          <a:blip r:embed="rId2" cstate="screen">
            <a:extLst>
              <a:ext uri="{28A0092B-C50C-407E-A947-70E740481C1C}">
                <a14:useLocalDpi xmlns:a14="http://schemas.microsoft.com/office/drawing/2010/main"/>
              </a:ext>
            </a:extLst>
          </a:blip>
          <a:srcRect b="8549"/>
          <a:stretch>
            <a:fillRect/>
          </a:stretch>
        </p:blipFill>
        <p:spPr>
          <a:xfrm>
            <a:off x="885458" y="6084375"/>
            <a:ext cx="3974820" cy="4844766"/>
          </a:xfrm>
          <a:custGeom>
            <a:avLst/>
            <a:gdLst>
              <a:gd name="connsiteX0" fmla="*/ 0 w 3809685"/>
              <a:gd name="connsiteY0" fmla="*/ 0 h 4643489"/>
              <a:gd name="connsiteX1" fmla="*/ 3809685 w 3809685"/>
              <a:gd name="connsiteY1" fmla="*/ 0 h 4643489"/>
              <a:gd name="connsiteX2" fmla="*/ 3809685 w 3809685"/>
              <a:gd name="connsiteY2" fmla="*/ 4643489 h 4643489"/>
              <a:gd name="connsiteX3" fmla="*/ 0 w 3809685"/>
              <a:gd name="connsiteY3" fmla="*/ 4643489 h 4643489"/>
            </a:gdLst>
            <a:ahLst/>
            <a:cxnLst>
              <a:cxn ang="0">
                <a:pos x="connsiteX0" y="connsiteY0"/>
              </a:cxn>
              <a:cxn ang="0">
                <a:pos x="connsiteX1" y="connsiteY1"/>
              </a:cxn>
              <a:cxn ang="0">
                <a:pos x="connsiteX2" y="connsiteY2"/>
              </a:cxn>
              <a:cxn ang="0">
                <a:pos x="connsiteX3" y="connsiteY3"/>
              </a:cxn>
            </a:cxnLst>
            <a:rect l="l" t="t" r="r" b="b"/>
            <a:pathLst>
              <a:path w="3809685" h="4643489">
                <a:moveTo>
                  <a:pt x="0" y="0"/>
                </a:moveTo>
                <a:lnTo>
                  <a:pt x="3809685" y="0"/>
                </a:lnTo>
                <a:lnTo>
                  <a:pt x="3809685" y="4643489"/>
                </a:lnTo>
                <a:lnTo>
                  <a:pt x="0" y="4643489"/>
                </a:lnTo>
                <a:close/>
              </a:path>
            </a:pathLst>
          </a:custGeom>
        </p:spPr>
      </p:pic>
      <p:sp>
        <p:nvSpPr>
          <p:cNvPr id="7" name="Picture Placeholder 14">
            <a:extLst>
              <a:ext uri="{FF2B5EF4-FFF2-40B4-BE49-F238E27FC236}">
                <a16:creationId xmlns:a16="http://schemas.microsoft.com/office/drawing/2014/main" id="{CB4B5C91-A8FB-8110-92E5-B1442411E12C}"/>
              </a:ext>
            </a:extLst>
          </p:cNvPr>
          <p:cNvSpPr>
            <a:spLocks noGrp="1"/>
          </p:cNvSpPr>
          <p:nvPr>
            <p:ph type="pic" sz="quarter" idx="13"/>
          </p:nvPr>
        </p:nvSpPr>
        <p:spPr>
          <a:xfrm>
            <a:off x="1146589" y="6485465"/>
            <a:ext cx="3427866" cy="4422248"/>
          </a:xfrm>
          <a:custGeom>
            <a:avLst/>
            <a:gdLst>
              <a:gd name="connsiteX0" fmla="*/ 910260 w 4900611"/>
              <a:gd name="connsiteY0" fmla="*/ 4784374 h 6322218"/>
              <a:gd name="connsiteX1" fmla="*/ 910260 w 4900611"/>
              <a:gd name="connsiteY1" fmla="*/ 5430211 h 6322218"/>
              <a:gd name="connsiteX2" fmla="*/ 3961468 w 4900611"/>
              <a:gd name="connsiteY2" fmla="*/ 5430211 h 6322218"/>
              <a:gd name="connsiteX3" fmla="*/ 3961468 w 4900611"/>
              <a:gd name="connsiteY3" fmla="*/ 4784374 h 6322218"/>
              <a:gd name="connsiteX4" fmla="*/ 0 w 4900611"/>
              <a:gd name="connsiteY4" fmla="*/ 0 h 6322218"/>
              <a:gd name="connsiteX5" fmla="*/ 4900611 w 4900611"/>
              <a:gd name="connsiteY5" fmla="*/ 0 h 6322218"/>
              <a:gd name="connsiteX6" fmla="*/ 4900611 w 4900611"/>
              <a:gd name="connsiteY6" fmla="*/ 6322218 h 6322218"/>
              <a:gd name="connsiteX7" fmla="*/ 0 w 4900611"/>
              <a:gd name="connsiteY7" fmla="*/ 6322218 h 6322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00611" h="6322218">
                <a:moveTo>
                  <a:pt x="910260" y="4784374"/>
                </a:moveTo>
                <a:lnTo>
                  <a:pt x="910260" y="5430211"/>
                </a:lnTo>
                <a:lnTo>
                  <a:pt x="3961468" y="5430211"/>
                </a:lnTo>
                <a:lnTo>
                  <a:pt x="3961468" y="4784374"/>
                </a:lnTo>
                <a:close/>
                <a:moveTo>
                  <a:pt x="0" y="0"/>
                </a:moveTo>
                <a:lnTo>
                  <a:pt x="4900611" y="0"/>
                </a:lnTo>
                <a:lnTo>
                  <a:pt x="4900611" y="6322218"/>
                </a:lnTo>
                <a:lnTo>
                  <a:pt x="0" y="6322218"/>
                </a:lnTo>
                <a:close/>
              </a:path>
            </a:pathLst>
          </a:custGeom>
          <a:solidFill>
            <a:schemeClr val="bg1">
              <a:lumMod val="75000"/>
            </a:schemeClr>
          </a:solidFill>
        </p:spPr>
        <p:txBody>
          <a:bodyPr wrap="square">
            <a:noAutofit/>
          </a:bodyPr>
          <a:lstStyle>
            <a:lvl1pPr>
              <a:defRPr lang="fr-CA"/>
            </a:lvl1pPr>
          </a:lstStyle>
          <a:p>
            <a:endParaRPr lang="fr-CA" dirty="0"/>
          </a:p>
        </p:txBody>
      </p:sp>
      <p:sp>
        <p:nvSpPr>
          <p:cNvPr id="8" name="Rectangle 7">
            <a:extLst>
              <a:ext uri="{FF2B5EF4-FFF2-40B4-BE49-F238E27FC236}">
                <a16:creationId xmlns:a16="http://schemas.microsoft.com/office/drawing/2014/main" id="{4597E726-70F5-BB95-4373-4341E605DBA9}"/>
              </a:ext>
            </a:extLst>
          </p:cNvPr>
          <p:cNvSpPr/>
          <p:nvPr userDrawn="1"/>
        </p:nvSpPr>
        <p:spPr bwMode="auto">
          <a:xfrm>
            <a:off x="1782601" y="9833480"/>
            <a:ext cx="2134254" cy="451749"/>
          </a:xfrm>
          <a:prstGeom prst="rect">
            <a:avLst/>
          </a:prstGeom>
          <a:solidFill>
            <a:srgbClr val="3FC2E0"/>
          </a:solidFill>
          <a:ln w="12700" cap="flat">
            <a:noFill/>
            <a:prstDash val="solid"/>
            <a:miter lim="800000"/>
            <a:headEnd/>
            <a:tailEnd/>
          </a:ln>
        </p:spPr>
        <p:txBody>
          <a:bodyPr vert="horz" wrap="square" lIns="145436" tIns="72717" rIns="145436" bIns="72717" numCol="1" rtlCol="0" anchor="t" anchorCtr="0" compatLnSpc="1">
            <a:prstTxWarp prst="textNoShape">
              <a:avLst/>
            </a:prstTxWarp>
          </a:bodyPr>
          <a:lstStyle/>
          <a:p>
            <a:pPr algn="ctr"/>
            <a:endParaRPr lang="fr-CA" sz="4294" dirty="0"/>
          </a:p>
        </p:txBody>
      </p:sp>
      <p:sp>
        <p:nvSpPr>
          <p:cNvPr id="9" name="Text Placeholder 32">
            <a:extLst>
              <a:ext uri="{FF2B5EF4-FFF2-40B4-BE49-F238E27FC236}">
                <a16:creationId xmlns:a16="http://schemas.microsoft.com/office/drawing/2014/main" id="{F7763572-B1A3-0992-020C-C584678DCD38}"/>
              </a:ext>
            </a:extLst>
          </p:cNvPr>
          <p:cNvSpPr>
            <a:spLocks noGrp="1"/>
          </p:cNvSpPr>
          <p:nvPr>
            <p:ph type="body" sz="quarter" idx="19" hasCustomPrompt="1"/>
          </p:nvPr>
        </p:nvSpPr>
        <p:spPr>
          <a:xfrm>
            <a:off x="1146588" y="9909079"/>
            <a:ext cx="3427867" cy="371767"/>
          </a:xfrm>
          <a:prstGeom prst="rect">
            <a:avLst/>
          </a:prstGeom>
        </p:spPr>
        <p:txBody>
          <a:bodyPr anchor="t">
            <a:noAutofit/>
          </a:bodyPr>
          <a:lstStyle>
            <a:lvl1pPr marL="0" indent="0" algn="ctr">
              <a:lnSpc>
                <a:spcPct val="100000"/>
              </a:lnSpc>
              <a:spcBef>
                <a:spcPts val="0"/>
              </a:spcBef>
              <a:buNone/>
              <a:defRPr sz="20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LEARN MORE</a:t>
            </a:r>
            <a:endParaRPr lang="en-US" dirty="0"/>
          </a:p>
        </p:txBody>
      </p:sp>
      <p:sp>
        <p:nvSpPr>
          <p:cNvPr id="11" name="Text Placeholder 32">
            <a:extLst>
              <a:ext uri="{FF2B5EF4-FFF2-40B4-BE49-F238E27FC236}">
                <a16:creationId xmlns:a16="http://schemas.microsoft.com/office/drawing/2014/main" id="{4F876BD1-6AB4-0864-7B1A-EF38D87829ED}"/>
              </a:ext>
            </a:extLst>
          </p:cNvPr>
          <p:cNvSpPr>
            <a:spLocks noGrp="1"/>
          </p:cNvSpPr>
          <p:nvPr>
            <p:ph type="body" sz="quarter" idx="32" hasCustomPrompt="1"/>
          </p:nvPr>
        </p:nvSpPr>
        <p:spPr>
          <a:xfrm>
            <a:off x="559613" y="2974213"/>
            <a:ext cx="6526988" cy="2479643"/>
          </a:xfrm>
          <a:prstGeom prst="rect">
            <a:avLst/>
          </a:prstGeom>
        </p:spPr>
        <p:txBody>
          <a:bodyPr numCol="2" spcCol="288000" anchor="t">
            <a:noAutofit/>
          </a:bodyPr>
          <a:lstStyle>
            <a:lvl1pPr marL="0" indent="0" algn="just">
              <a:lnSpc>
                <a:spcPct val="100000"/>
              </a:lnSpc>
              <a:spcBef>
                <a:spcPts val="0"/>
              </a:spcBef>
              <a:buNone/>
              <a:defRPr sz="1100" b="0" i="0">
                <a:solidFill>
                  <a:srgbClr val="1A3966"/>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Click to type (2 </a:t>
            </a:r>
            <a:r>
              <a:rPr lang="en-GB" dirty="0" err="1"/>
              <a:t>Colums</a:t>
            </a:r>
            <a:r>
              <a:rPr lang="en-GB" dirty="0"/>
              <a:t>)</a:t>
            </a:r>
            <a:endParaRPr lang="en-US" dirty="0"/>
          </a:p>
        </p:txBody>
      </p:sp>
      <p:sp>
        <p:nvSpPr>
          <p:cNvPr id="12" name="Text Placeholder 32">
            <a:extLst>
              <a:ext uri="{FF2B5EF4-FFF2-40B4-BE49-F238E27FC236}">
                <a16:creationId xmlns:a16="http://schemas.microsoft.com/office/drawing/2014/main" id="{48E6D48E-7814-7291-C20B-80E54AF0687B}"/>
              </a:ext>
            </a:extLst>
          </p:cNvPr>
          <p:cNvSpPr>
            <a:spLocks noGrp="1"/>
          </p:cNvSpPr>
          <p:nvPr>
            <p:ph type="body" sz="quarter" idx="33" hasCustomPrompt="1"/>
          </p:nvPr>
        </p:nvSpPr>
        <p:spPr>
          <a:xfrm>
            <a:off x="515712" y="660136"/>
            <a:ext cx="6570888" cy="1064757"/>
          </a:xfrm>
          <a:prstGeom prst="rect">
            <a:avLst/>
          </a:prstGeom>
        </p:spPr>
        <p:txBody>
          <a:bodyPr>
            <a:noAutofit/>
          </a:bodyPr>
          <a:lstStyle>
            <a:lvl1pPr marL="0" indent="0" algn="l">
              <a:buNone/>
              <a:defRPr sz="3000" b="1" i="0">
                <a:solidFill>
                  <a:srgbClr val="3FC2E0"/>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 Heading</a:t>
            </a:r>
            <a:endParaRPr lang="en-US" dirty="0"/>
          </a:p>
        </p:txBody>
      </p:sp>
      <p:sp>
        <p:nvSpPr>
          <p:cNvPr id="13" name="Text Placeholder 32">
            <a:extLst>
              <a:ext uri="{FF2B5EF4-FFF2-40B4-BE49-F238E27FC236}">
                <a16:creationId xmlns:a16="http://schemas.microsoft.com/office/drawing/2014/main" id="{E93C42D7-52AB-CCF3-ED86-9D9A838F559A}"/>
              </a:ext>
            </a:extLst>
          </p:cNvPr>
          <p:cNvSpPr>
            <a:spLocks noGrp="1"/>
          </p:cNvSpPr>
          <p:nvPr>
            <p:ph type="body" sz="quarter" idx="34" hasCustomPrompt="1"/>
          </p:nvPr>
        </p:nvSpPr>
        <p:spPr>
          <a:xfrm>
            <a:off x="559613" y="1864993"/>
            <a:ext cx="6526988" cy="1064757"/>
          </a:xfrm>
          <a:prstGeom prst="rect">
            <a:avLst/>
          </a:prstGeom>
        </p:spPr>
        <p:txBody>
          <a:bodyPr numCol="1" spcCol="288000" anchor="t">
            <a:noAutofit/>
          </a:bodyPr>
          <a:lstStyle>
            <a:lvl1pPr marL="0" indent="0" algn="just">
              <a:lnSpc>
                <a:spcPct val="100000"/>
              </a:lnSpc>
              <a:spcBef>
                <a:spcPts val="0"/>
              </a:spcBef>
              <a:buNone/>
              <a:defRPr sz="1800" b="0" i="0">
                <a:solidFill>
                  <a:srgbClr val="1A3966"/>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Sub-Heading</a:t>
            </a:r>
            <a:endParaRPr lang="en-US" dirty="0"/>
          </a:p>
        </p:txBody>
      </p:sp>
      <p:sp>
        <p:nvSpPr>
          <p:cNvPr id="14" name="Slide Number Placeholder 5">
            <a:extLst>
              <a:ext uri="{FF2B5EF4-FFF2-40B4-BE49-F238E27FC236}">
                <a16:creationId xmlns:a16="http://schemas.microsoft.com/office/drawing/2014/main" id="{11D03F1C-7884-9935-9E03-B5ACEEE53BCC}"/>
              </a:ext>
            </a:extLst>
          </p:cNvPr>
          <p:cNvSpPr>
            <a:spLocks noGrp="1"/>
          </p:cNvSpPr>
          <p:nvPr>
            <p:ph type="sldNum" sz="quarter" idx="4"/>
          </p:nvPr>
        </p:nvSpPr>
        <p:spPr>
          <a:xfrm>
            <a:off x="7252897" y="10393101"/>
            <a:ext cx="416471" cy="464375"/>
          </a:xfrm>
          <a:prstGeom prst="rect">
            <a:avLst/>
          </a:prstGeom>
        </p:spPr>
        <p:txBody>
          <a:bodyPr vert="horz" lIns="91440" tIns="45720" rIns="91440" bIns="45720" rtlCol="0" anchor="ctr"/>
          <a:lstStyle>
            <a:lvl1pPr algn="r">
              <a:defRPr sz="1000">
                <a:solidFill>
                  <a:srgbClr val="41296C"/>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Tree>
    <p:extLst>
      <p:ext uri="{BB962C8B-B14F-4D97-AF65-F5344CB8AC3E}">
        <p14:creationId xmlns:p14="http://schemas.microsoft.com/office/powerpoint/2010/main" val="3347966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mputer Screen">
    <p:spTree>
      <p:nvGrpSpPr>
        <p:cNvPr id="1" name=""/>
        <p:cNvGrpSpPr/>
        <p:nvPr/>
      </p:nvGrpSpPr>
      <p:grpSpPr>
        <a:xfrm>
          <a:off x="0" y="0"/>
          <a:ext cx="0" cy="0"/>
          <a:chOff x="0" y="0"/>
          <a:chExt cx="0" cy="0"/>
        </a:xfrm>
      </p:grpSpPr>
      <p:sp>
        <p:nvSpPr>
          <p:cNvPr id="10" name="Freeform 9">
            <a:extLst>
              <a:ext uri="{FF2B5EF4-FFF2-40B4-BE49-F238E27FC236}">
                <a16:creationId xmlns:a16="http://schemas.microsoft.com/office/drawing/2014/main" id="{34B4251E-78C1-BC12-430B-A83D297F4959}"/>
              </a:ext>
            </a:extLst>
          </p:cNvPr>
          <p:cNvSpPr/>
          <p:nvPr userDrawn="1"/>
        </p:nvSpPr>
        <p:spPr>
          <a:xfrm flipH="1">
            <a:off x="-1" y="4940968"/>
            <a:ext cx="6890117" cy="5988173"/>
          </a:xfrm>
          <a:custGeom>
            <a:avLst/>
            <a:gdLst>
              <a:gd name="connsiteX0" fmla="*/ 7085619 w 7085619"/>
              <a:gd name="connsiteY0" fmla="*/ 5260369 h 5260369"/>
              <a:gd name="connsiteX1" fmla="*/ 0 w 7085619"/>
              <a:gd name="connsiteY1" fmla="*/ 5260369 h 5260369"/>
              <a:gd name="connsiteX2" fmla="*/ 5192315 w 7085619"/>
              <a:gd name="connsiteY2" fmla="*/ 0 h 5260369"/>
              <a:gd name="connsiteX3" fmla="*/ 7085619 w 7085619"/>
              <a:gd name="connsiteY3" fmla="*/ 1564019 h 5260369"/>
              <a:gd name="connsiteX0" fmla="*/ 7197914 w 7197914"/>
              <a:gd name="connsiteY0" fmla="*/ 5260369 h 5276411"/>
              <a:gd name="connsiteX1" fmla="*/ 0 w 7197914"/>
              <a:gd name="connsiteY1" fmla="*/ 5276411 h 5276411"/>
              <a:gd name="connsiteX2" fmla="*/ 5304610 w 7197914"/>
              <a:gd name="connsiteY2" fmla="*/ 0 h 5276411"/>
              <a:gd name="connsiteX3" fmla="*/ 7197914 w 7197914"/>
              <a:gd name="connsiteY3" fmla="*/ 1564019 h 5276411"/>
              <a:gd name="connsiteX4" fmla="*/ 7197914 w 7197914"/>
              <a:gd name="connsiteY4" fmla="*/ 5260369 h 52764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97914" h="5276411">
                <a:moveTo>
                  <a:pt x="7197914" y="5260369"/>
                </a:moveTo>
                <a:lnTo>
                  <a:pt x="0" y="5276411"/>
                </a:lnTo>
                <a:lnTo>
                  <a:pt x="5304610" y="0"/>
                </a:lnTo>
                <a:lnTo>
                  <a:pt x="7197914" y="1564019"/>
                </a:lnTo>
                <a:lnTo>
                  <a:pt x="7197914" y="5260369"/>
                </a:lnTo>
                <a:close/>
              </a:path>
            </a:pathLst>
          </a:custGeom>
          <a:gradFill>
            <a:gsLst>
              <a:gs pos="14000">
                <a:srgbClr val="3FC2E0"/>
              </a:gs>
              <a:gs pos="69000">
                <a:srgbClr val="0C6E61"/>
              </a:gs>
            </a:gsLst>
            <a:lin ang="5400000" scaled="0"/>
          </a:gradFill>
          <a:ln w="3493" cap="flat">
            <a:noFill/>
            <a:prstDash val="solid"/>
            <a:miter/>
          </a:ln>
        </p:spPr>
        <p:txBody>
          <a:bodyPr rtlCol="0" anchor="ctr"/>
          <a:lstStyle/>
          <a:p>
            <a:endParaRPr lang="en-US"/>
          </a:p>
        </p:txBody>
      </p:sp>
      <p:sp>
        <p:nvSpPr>
          <p:cNvPr id="11" name="Text Placeholder 32">
            <a:extLst>
              <a:ext uri="{FF2B5EF4-FFF2-40B4-BE49-F238E27FC236}">
                <a16:creationId xmlns:a16="http://schemas.microsoft.com/office/drawing/2014/main" id="{4F876BD1-6AB4-0864-7B1A-EF38D87829ED}"/>
              </a:ext>
            </a:extLst>
          </p:cNvPr>
          <p:cNvSpPr>
            <a:spLocks noGrp="1"/>
          </p:cNvSpPr>
          <p:nvPr>
            <p:ph type="body" sz="quarter" idx="32" hasCustomPrompt="1"/>
          </p:nvPr>
        </p:nvSpPr>
        <p:spPr>
          <a:xfrm>
            <a:off x="559613" y="2974213"/>
            <a:ext cx="6526988" cy="2479643"/>
          </a:xfrm>
          <a:prstGeom prst="rect">
            <a:avLst/>
          </a:prstGeom>
        </p:spPr>
        <p:txBody>
          <a:bodyPr numCol="2" spcCol="288000" anchor="t">
            <a:noAutofit/>
          </a:bodyPr>
          <a:lstStyle>
            <a:lvl1pPr marL="0" indent="0" algn="just">
              <a:lnSpc>
                <a:spcPct val="100000"/>
              </a:lnSpc>
              <a:spcBef>
                <a:spcPts val="0"/>
              </a:spcBef>
              <a:buNone/>
              <a:defRPr sz="1100" b="0" i="0">
                <a:solidFill>
                  <a:srgbClr val="1A3966"/>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Click to type (2 </a:t>
            </a:r>
            <a:r>
              <a:rPr lang="en-GB" dirty="0" err="1"/>
              <a:t>Colums</a:t>
            </a:r>
            <a:r>
              <a:rPr lang="en-GB" dirty="0"/>
              <a:t>)</a:t>
            </a:r>
            <a:endParaRPr lang="en-US" dirty="0"/>
          </a:p>
        </p:txBody>
      </p:sp>
      <p:sp>
        <p:nvSpPr>
          <p:cNvPr id="12" name="Text Placeholder 32">
            <a:extLst>
              <a:ext uri="{FF2B5EF4-FFF2-40B4-BE49-F238E27FC236}">
                <a16:creationId xmlns:a16="http://schemas.microsoft.com/office/drawing/2014/main" id="{48E6D48E-7814-7291-C20B-80E54AF0687B}"/>
              </a:ext>
            </a:extLst>
          </p:cNvPr>
          <p:cNvSpPr>
            <a:spLocks noGrp="1"/>
          </p:cNvSpPr>
          <p:nvPr>
            <p:ph type="body" sz="quarter" idx="33" hasCustomPrompt="1"/>
          </p:nvPr>
        </p:nvSpPr>
        <p:spPr>
          <a:xfrm>
            <a:off x="515712" y="660136"/>
            <a:ext cx="6570888" cy="1064757"/>
          </a:xfrm>
          <a:prstGeom prst="rect">
            <a:avLst/>
          </a:prstGeom>
        </p:spPr>
        <p:txBody>
          <a:bodyPr>
            <a:noAutofit/>
          </a:bodyPr>
          <a:lstStyle>
            <a:lvl1pPr marL="0" indent="0" algn="l">
              <a:buNone/>
              <a:defRPr sz="3000" b="1" i="0">
                <a:solidFill>
                  <a:srgbClr val="3FC2E0"/>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 Heading</a:t>
            </a:r>
            <a:endParaRPr lang="en-US" dirty="0"/>
          </a:p>
        </p:txBody>
      </p:sp>
      <p:sp>
        <p:nvSpPr>
          <p:cNvPr id="13" name="Text Placeholder 32">
            <a:extLst>
              <a:ext uri="{FF2B5EF4-FFF2-40B4-BE49-F238E27FC236}">
                <a16:creationId xmlns:a16="http://schemas.microsoft.com/office/drawing/2014/main" id="{E93C42D7-52AB-CCF3-ED86-9D9A838F559A}"/>
              </a:ext>
            </a:extLst>
          </p:cNvPr>
          <p:cNvSpPr>
            <a:spLocks noGrp="1"/>
          </p:cNvSpPr>
          <p:nvPr>
            <p:ph type="body" sz="quarter" idx="34" hasCustomPrompt="1"/>
          </p:nvPr>
        </p:nvSpPr>
        <p:spPr>
          <a:xfrm>
            <a:off x="559613" y="1864993"/>
            <a:ext cx="6526988" cy="1064757"/>
          </a:xfrm>
          <a:prstGeom prst="rect">
            <a:avLst/>
          </a:prstGeom>
        </p:spPr>
        <p:txBody>
          <a:bodyPr numCol="1" spcCol="288000" anchor="t">
            <a:noAutofit/>
          </a:bodyPr>
          <a:lstStyle>
            <a:lvl1pPr marL="0" indent="0" algn="just">
              <a:lnSpc>
                <a:spcPct val="100000"/>
              </a:lnSpc>
              <a:spcBef>
                <a:spcPts val="0"/>
              </a:spcBef>
              <a:buNone/>
              <a:defRPr sz="1800" b="0" i="0">
                <a:solidFill>
                  <a:srgbClr val="1A3966"/>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Sub-Heading</a:t>
            </a:r>
            <a:endParaRPr lang="en-US" dirty="0"/>
          </a:p>
        </p:txBody>
      </p:sp>
      <p:sp>
        <p:nvSpPr>
          <p:cNvPr id="14" name="Slide Number Placeholder 5">
            <a:extLst>
              <a:ext uri="{FF2B5EF4-FFF2-40B4-BE49-F238E27FC236}">
                <a16:creationId xmlns:a16="http://schemas.microsoft.com/office/drawing/2014/main" id="{11D03F1C-7884-9935-9E03-B5ACEEE53BCC}"/>
              </a:ext>
            </a:extLst>
          </p:cNvPr>
          <p:cNvSpPr>
            <a:spLocks noGrp="1"/>
          </p:cNvSpPr>
          <p:nvPr>
            <p:ph type="sldNum" sz="quarter" idx="4"/>
          </p:nvPr>
        </p:nvSpPr>
        <p:spPr>
          <a:xfrm>
            <a:off x="7252897" y="10393101"/>
            <a:ext cx="416471" cy="464375"/>
          </a:xfrm>
          <a:prstGeom prst="rect">
            <a:avLst/>
          </a:prstGeom>
        </p:spPr>
        <p:txBody>
          <a:bodyPr vert="horz" lIns="91440" tIns="45720" rIns="91440" bIns="45720" rtlCol="0" anchor="ctr"/>
          <a:lstStyle>
            <a:lvl1pPr algn="r">
              <a:defRPr sz="1000">
                <a:solidFill>
                  <a:srgbClr val="41296C"/>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pic>
        <p:nvPicPr>
          <p:cNvPr id="2" name="Picture 1">
            <a:extLst>
              <a:ext uri="{FF2B5EF4-FFF2-40B4-BE49-F238E27FC236}">
                <a16:creationId xmlns:a16="http://schemas.microsoft.com/office/drawing/2014/main" id="{2F32E2DB-82C5-05B4-4914-D0F863F5942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61009" y="5617558"/>
            <a:ext cx="6629107" cy="4819843"/>
          </a:xfrm>
          <a:prstGeom prst="rect">
            <a:avLst/>
          </a:prstGeom>
          <a:noFill/>
        </p:spPr>
      </p:pic>
      <p:sp>
        <p:nvSpPr>
          <p:cNvPr id="3" name="Picture Placeholder 9">
            <a:extLst>
              <a:ext uri="{FF2B5EF4-FFF2-40B4-BE49-F238E27FC236}">
                <a16:creationId xmlns:a16="http://schemas.microsoft.com/office/drawing/2014/main" id="{256635EE-CA1A-D1D0-FA99-F3DE1378B9AA}"/>
              </a:ext>
            </a:extLst>
          </p:cNvPr>
          <p:cNvSpPr>
            <a:spLocks noGrp="1"/>
          </p:cNvSpPr>
          <p:nvPr>
            <p:ph type="pic" sz="quarter" idx="13"/>
          </p:nvPr>
        </p:nvSpPr>
        <p:spPr>
          <a:xfrm>
            <a:off x="1237175" y="6145825"/>
            <a:ext cx="4690254" cy="2958870"/>
          </a:xfrm>
          <a:prstGeom prst="rect">
            <a:avLst/>
          </a:prstGeom>
          <a:solidFill>
            <a:schemeClr val="bg1">
              <a:lumMod val="75000"/>
            </a:schemeClr>
          </a:solidFill>
        </p:spPr>
        <p:txBody>
          <a:bodyPr>
            <a:normAutofit/>
          </a:bodyPr>
          <a:lstStyle>
            <a:lvl1pPr marL="0" indent="0" algn="ctr">
              <a:buNone/>
              <a:defRPr sz="1000"/>
            </a:lvl1pPr>
          </a:lstStyle>
          <a:p>
            <a:endParaRPr lang="fr-CA" dirty="0"/>
          </a:p>
        </p:txBody>
      </p:sp>
    </p:spTree>
    <p:extLst>
      <p:ext uri="{BB962C8B-B14F-4D97-AF65-F5344CB8AC3E}">
        <p14:creationId xmlns:p14="http://schemas.microsoft.com/office/powerpoint/2010/main" val="7581050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End Slide">
    <p:spTree>
      <p:nvGrpSpPr>
        <p:cNvPr id="1" name=""/>
        <p:cNvGrpSpPr/>
        <p:nvPr/>
      </p:nvGrpSpPr>
      <p:grpSpPr>
        <a:xfrm>
          <a:off x="0" y="0"/>
          <a:ext cx="0" cy="0"/>
          <a:chOff x="0" y="0"/>
          <a:chExt cx="0" cy="0"/>
        </a:xfrm>
      </p:grpSpPr>
      <p:sp>
        <p:nvSpPr>
          <p:cNvPr id="2" name="Graphic 4">
            <a:extLst>
              <a:ext uri="{FF2B5EF4-FFF2-40B4-BE49-F238E27FC236}">
                <a16:creationId xmlns:a16="http://schemas.microsoft.com/office/drawing/2014/main" id="{CCF001FA-70C0-6752-397F-969214FE05EF}"/>
              </a:ext>
            </a:extLst>
          </p:cNvPr>
          <p:cNvSpPr/>
          <p:nvPr userDrawn="1"/>
        </p:nvSpPr>
        <p:spPr>
          <a:xfrm flipV="1">
            <a:off x="0" y="5113361"/>
            <a:ext cx="7775575" cy="4843456"/>
          </a:xfrm>
          <a:custGeom>
            <a:avLst/>
            <a:gdLst>
              <a:gd name="connsiteX0" fmla="*/ 0 w 1367928"/>
              <a:gd name="connsiteY0" fmla="*/ 0 h 515971"/>
              <a:gd name="connsiteX1" fmla="*/ 0 w 1367928"/>
              <a:gd name="connsiteY1" fmla="*/ 515971 h 515971"/>
              <a:gd name="connsiteX2" fmla="*/ 1367928 w 1367928"/>
              <a:gd name="connsiteY2" fmla="*/ 314781 h 515971"/>
              <a:gd name="connsiteX3" fmla="*/ 1367928 w 1367928"/>
              <a:gd name="connsiteY3" fmla="*/ 0 h 515971"/>
            </a:gdLst>
            <a:ahLst/>
            <a:cxnLst>
              <a:cxn ang="0">
                <a:pos x="connsiteX0" y="connsiteY0"/>
              </a:cxn>
              <a:cxn ang="0">
                <a:pos x="connsiteX1" y="connsiteY1"/>
              </a:cxn>
              <a:cxn ang="0">
                <a:pos x="connsiteX2" y="connsiteY2"/>
              </a:cxn>
              <a:cxn ang="0">
                <a:pos x="connsiteX3" y="connsiteY3"/>
              </a:cxn>
            </a:cxnLst>
            <a:rect l="l" t="t" r="r" b="b"/>
            <a:pathLst>
              <a:path w="1367928" h="515971">
                <a:moveTo>
                  <a:pt x="0" y="0"/>
                </a:moveTo>
                <a:lnTo>
                  <a:pt x="0" y="515971"/>
                </a:lnTo>
                <a:lnTo>
                  <a:pt x="1367928" y="314781"/>
                </a:lnTo>
                <a:lnTo>
                  <a:pt x="1367928" y="0"/>
                </a:lnTo>
                <a:close/>
              </a:path>
            </a:pathLst>
          </a:custGeom>
          <a:gradFill>
            <a:gsLst>
              <a:gs pos="14000">
                <a:srgbClr val="3FC2E0"/>
              </a:gs>
              <a:gs pos="69000">
                <a:srgbClr val="0C6E61"/>
              </a:gs>
            </a:gsLst>
            <a:lin ang="5400000" scaled="0"/>
          </a:gradFill>
          <a:ln w="4838" cap="flat">
            <a:noFill/>
            <a:prstDash val="solid"/>
            <a:miter/>
          </a:ln>
        </p:spPr>
        <p:txBody>
          <a:bodyPr rtlCol="0" anchor="ctr"/>
          <a:lstStyle/>
          <a:p>
            <a:endParaRPr lang="en-US" dirty="0"/>
          </a:p>
        </p:txBody>
      </p:sp>
      <p:sp>
        <p:nvSpPr>
          <p:cNvPr id="3" name="Freeform 2">
            <a:extLst>
              <a:ext uri="{FF2B5EF4-FFF2-40B4-BE49-F238E27FC236}">
                <a16:creationId xmlns:a16="http://schemas.microsoft.com/office/drawing/2014/main" id="{1014BA58-309E-3C3C-6389-760B2B56AA74}"/>
              </a:ext>
            </a:extLst>
          </p:cNvPr>
          <p:cNvSpPr/>
          <p:nvPr userDrawn="1"/>
        </p:nvSpPr>
        <p:spPr>
          <a:xfrm rot="6219254">
            <a:off x="2092948" y="4326719"/>
            <a:ext cx="250321" cy="2607630"/>
          </a:xfrm>
          <a:custGeom>
            <a:avLst/>
            <a:gdLst>
              <a:gd name="connsiteX0" fmla="*/ 0 w 39474"/>
              <a:gd name="connsiteY0" fmla="*/ 0 h 411206"/>
              <a:gd name="connsiteX1" fmla="*/ 39475 w 39474"/>
              <a:gd name="connsiteY1" fmla="*/ 0 h 411206"/>
              <a:gd name="connsiteX2" fmla="*/ 39475 w 39474"/>
              <a:gd name="connsiteY2" fmla="*/ 411206 h 411206"/>
              <a:gd name="connsiteX3" fmla="*/ 0 w 39474"/>
              <a:gd name="connsiteY3" fmla="*/ 411206 h 411206"/>
            </a:gdLst>
            <a:ahLst/>
            <a:cxnLst>
              <a:cxn ang="0">
                <a:pos x="connsiteX0" y="connsiteY0"/>
              </a:cxn>
              <a:cxn ang="0">
                <a:pos x="connsiteX1" y="connsiteY1"/>
              </a:cxn>
              <a:cxn ang="0">
                <a:pos x="connsiteX2" y="connsiteY2"/>
              </a:cxn>
              <a:cxn ang="0">
                <a:pos x="connsiteX3" y="connsiteY3"/>
              </a:cxn>
            </a:cxnLst>
            <a:rect l="l" t="t" r="r" b="b"/>
            <a:pathLst>
              <a:path w="39474" h="411206">
                <a:moveTo>
                  <a:pt x="0" y="0"/>
                </a:moveTo>
                <a:lnTo>
                  <a:pt x="39475" y="0"/>
                </a:lnTo>
                <a:lnTo>
                  <a:pt x="39475" y="411206"/>
                </a:lnTo>
                <a:lnTo>
                  <a:pt x="0" y="411206"/>
                </a:lnTo>
                <a:close/>
              </a:path>
            </a:pathLst>
          </a:custGeom>
          <a:solidFill>
            <a:srgbClr val="3FC2E0"/>
          </a:solidFill>
          <a:ln w="3493" cap="flat">
            <a:noFill/>
            <a:prstDash val="solid"/>
            <a:miter/>
          </a:ln>
        </p:spPr>
        <p:txBody>
          <a:bodyPr rtlCol="0" anchor="ctr"/>
          <a:lstStyle/>
          <a:p>
            <a:endParaRPr lang="en-US"/>
          </a:p>
        </p:txBody>
      </p:sp>
      <p:sp>
        <p:nvSpPr>
          <p:cNvPr id="37" name="Text Placeholder 32">
            <a:extLst>
              <a:ext uri="{FF2B5EF4-FFF2-40B4-BE49-F238E27FC236}">
                <a16:creationId xmlns:a16="http://schemas.microsoft.com/office/drawing/2014/main" id="{A3AE3F1A-5C0D-A13D-3F59-2073075AC239}"/>
              </a:ext>
            </a:extLst>
          </p:cNvPr>
          <p:cNvSpPr>
            <a:spLocks noGrp="1"/>
          </p:cNvSpPr>
          <p:nvPr>
            <p:ph type="body" sz="quarter" idx="20" hasCustomPrompt="1"/>
          </p:nvPr>
        </p:nvSpPr>
        <p:spPr>
          <a:xfrm>
            <a:off x="349082" y="10104950"/>
            <a:ext cx="3314191" cy="518298"/>
          </a:xfrm>
          <a:prstGeom prst="rect">
            <a:avLst/>
          </a:prstGeom>
        </p:spPr>
        <p:txBody>
          <a:bodyPr anchor="t">
            <a:noAutofit/>
          </a:bodyPr>
          <a:lstStyle>
            <a:lvl1pPr marL="0" indent="0" algn="l">
              <a:lnSpc>
                <a:spcPct val="100000"/>
              </a:lnSpc>
              <a:spcBef>
                <a:spcPts val="0"/>
              </a:spcBef>
              <a:buNone/>
              <a:defRPr sz="2400" b="0" i="0">
                <a:solidFill>
                  <a:srgbClr val="1A3966"/>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err="1"/>
              <a:t>www.eesfproject.eu</a:t>
            </a:r>
            <a:endParaRPr lang="en-GB" dirty="0"/>
          </a:p>
        </p:txBody>
      </p:sp>
      <p:sp>
        <p:nvSpPr>
          <p:cNvPr id="38" name="Text Placeholder 32">
            <a:extLst>
              <a:ext uri="{FF2B5EF4-FFF2-40B4-BE49-F238E27FC236}">
                <a16:creationId xmlns:a16="http://schemas.microsoft.com/office/drawing/2014/main" id="{1D894F8A-F6BE-66A4-6E18-E2F277501D20}"/>
              </a:ext>
            </a:extLst>
          </p:cNvPr>
          <p:cNvSpPr>
            <a:spLocks noGrp="1"/>
          </p:cNvSpPr>
          <p:nvPr>
            <p:ph type="body" sz="quarter" idx="30" hasCustomPrompt="1"/>
          </p:nvPr>
        </p:nvSpPr>
        <p:spPr>
          <a:xfrm>
            <a:off x="526494" y="6874504"/>
            <a:ext cx="6500273" cy="743603"/>
          </a:xfrm>
          <a:prstGeom prst="rect">
            <a:avLst/>
          </a:prstGeom>
        </p:spPr>
        <p:txBody>
          <a:bodyPr>
            <a:noAutofit/>
          </a:bodyPr>
          <a:lstStyle>
            <a:lvl1pPr marL="0" indent="0" algn="l">
              <a:buNone/>
              <a:defRPr sz="29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Follow our Journey</a:t>
            </a:r>
            <a:endParaRPr lang="en-US" dirty="0"/>
          </a:p>
        </p:txBody>
      </p:sp>
      <p:pic>
        <p:nvPicPr>
          <p:cNvPr id="4" name="Picture 3">
            <a:extLst>
              <a:ext uri="{FF2B5EF4-FFF2-40B4-BE49-F238E27FC236}">
                <a16:creationId xmlns:a16="http://schemas.microsoft.com/office/drawing/2014/main" id="{ACD8457C-5F87-C225-6AF1-458E99B359EB}"/>
              </a:ext>
            </a:extLst>
          </p:cNvPr>
          <p:cNvPicPr>
            <a:picLocks noChangeAspect="1"/>
          </p:cNvPicPr>
          <p:nvPr userDrawn="1"/>
        </p:nvPicPr>
        <p:blipFill>
          <a:blip r:embed="rId2"/>
          <a:stretch>
            <a:fillRect/>
          </a:stretch>
        </p:blipFill>
        <p:spPr>
          <a:xfrm>
            <a:off x="3647455" y="1073791"/>
            <a:ext cx="3535250" cy="1796135"/>
          </a:xfrm>
          <a:prstGeom prst="rect">
            <a:avLst/>
          </a:prstGeom>
        </p:spPr>
      </p:pic>
      <p:pic>
        <p:nvPicPr>
          <p:cNvPr id="6" name="Picture 5">
            <a:extLst>
              <a:ext uri="{FF2B5EF4-FFF2-40B4-BE49-F238E27FC236}">
                <a16:creationId xmlns:a16="http://schemas.microsoft.com/office/drawing/2014/main" id="{DB200196-AE32-FD46-B7CE-F3ABBB2FD52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119154" y="10157180"/>
            <a:ext cx="2476311" cy="518298"/>
          </a:xfrm>
          <a:prstGeom prst="rect">
            <a:avLst/>
          </a:prstGeom>
        </p:spPr>
      </p:pic>
    </p:spTree>
    <p:extLst>
      <p:ext uri="{BB962C8B-B14F-4D97-AF65-F5344CB8AC3E}">
        <p14:creationId xmlns:p14="http://schemas.microsoft.com/office/powerpoint/2010/main" val="4221105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grpSp>
        <p:nvGrpSpPr>
          <p:cNvPr id="36" name="Graphic 34">
            <a:extLst>
              <a:ext uri="{FF2B5EF4-FFF2-40B4-BE49-F238E27FC236}">
                <a16:creationId xmlns:a16="http://schemas.microsoft.com/office/drawing/2014/main" id="{1499B951-95DE-869E-0BD1-CB23A469A617}"/>
              </a:ext>
            </a:extLst>
          </p:cNvPr>
          <p:cNvGrpSpPr/>
          <p:nvPr/>
        </p:nvGrpSpPr>
        <p:grpSpPr>
          <a:xfrm>
            <a:off x="5353177" y="233619"/>
            <a:ext cx="859690" cy="421631"/>
            <a:chOff x="5748900" y="1964633"/>
            <a:chExt cx="859690" cy="421631"/>
          </a:xfrm>
          <a:solidFill>
            <a:srgbClr val="F8F8F8"/>
          </a:solidFill>
        </p:grpSpPr>
        <p:grpSp>
          <p:nvGrpSpPr>
            <p:cNvPr id="37" name="Graphic 34">
              <a:extLst>
                <a:ext uri="{FF2B5EF4-FFF2-40B4-BE49-F238E27FC236}">
                  <a16:creationId xmlns:a16="http://schemas.microsoft.com/office/drawing/2014/main" id="{4E82D6F9-A364-4461-CC9B-CD8FEF33E05F}"/>
                </a:ext>
              </a:extLst>
            </p:cNvPr>
            <p:cNvGrpSpPr/>
            <p:nvPr/>
          </p:nvGrpSpPr>
          <p:grpSpPr>
            <a:xfrm>
              <a:off x="6093538" y="1964633"/>
              <a:ext cx="513148" cy="34263"/>
              <a:chOff x="6093538" y="1964633"/>
              <a:chExt cx="513148" cy="34263"/>
            </a:xfrm>
            <a:solidFill>
              <a:srgbClr val="F8F8F8"/>
            </a:solidFill>
          </p:grpSpPr>
          <p:sp>
            <p:nvSpPr>
              <p:cNvPr id="38" name="Freeform 37">
                <a:extLst>
                  <a:ext uri="{FF2B5EF4-FFF2-40B4-BE49-F238E27FC236}">
                    <a16:creationId xmlns:a16="http://schemas.microsoft.com/office/drawing/2014/main" id="{2D34DDB6-4068-5EB1-BF81-137BB0718167}"/>
                  </a:ext>
                </a:extLst>
              </p:cNvPr>
              <p:cNvSpPr/>
              <p:nvPr/>
            </p:nvSpPr>
            <p:spPr>
              <a:xfrm>
                <a:off x="6093538" y="1964633"/>
                <a:ext cx="34273" cy="34263"/>
              </a:xfrm>
              <a:custGeom>
                <a:avLst/>
                <a:gdLst>
                  <a:gd name="connsiteX0" fmla="*/ 34273 w 34273"/>
                  <a:gd name="connsiteY0" fmla="*/ 17132 h 34263"/>
                  <a:gd name="connsiteX1" fmla="*/ 17137 w 34273"/>
                  <a:gd name="connsiteY1" fmla="*/ 34263 h 34263"/>
                  <a:gd name="connsiteX2" fmla="*/ 0 w 34273"/>
                  <a:gd name="connsiteY2" fmla="*/ 17132 h 34263"/>
                  <a:gd name="connsiteX3" fmla="*/ 17137 w 34273"/>
                  <a:gd name="connsiteY3" fmla="*/ 0 h 34263"/>
                  <a:gd name="connsiteX4" fmla="*/ 34273 w 34273"/>
                  <a:gd name="connsiteY4" fmla="*/ 17132 h 342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73" h="34263">
                    <a:moveTo>
                      <a:pt x="34273" y="17132"/>
                    </a:moveTo>
                    <a:cubicBezTo>
                      <a:pt x="34273" y="26649"/>
                      <a:pt x="26657" y="34263"/>
                      <a:pt x="17137" y="34263"/>
                    </a:cubicBezTo>
                    <a:cubicBezTo>
                      <a:pt x="7616" y="34263"/>
                      <a:pt x="0" y="26649"/>
                      <a:pt x="0" y="17132"/>
                    </a:cubicBezTo>
                    <a:cubicBezTo>
                      <a:pt x="0" y="7614"/>
                      <a:pt x="7616" y="0"/>
                      <a:pt x="17137" y="0"/>
                    </a:cubicBezTo>
                    <a:cubicBezTo>
                      <a:pt x="26657" y="0"/>
                      <a:pt x="34273" y="7614"/>
                      <a:pt x="34273" y="17132"/>
                    </a:cubicBezTo>
                    <a:close/>
                  </a:path>
                </a:pathLst>
              </a:custGeom>
              <a:solidFill>
                <a:srgbClr val="F8F8F8"/>
              </a:solidFill>
              <a:ln w="9511"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9" name="Freeform 38">
                <a:extLst>
                  <a:ext uri="{FF2B5EF4-FFF2-40B4-BE49-F238E27FC236}">
                    <a16:creationId xmlns:a16="http://schemas.microsoft.com/office/drawing/2014/main" id="{9A0E2C39-981A-8AE2-9AA2-32738B020BDC}"/>
                  </a:ext>
                </a:extLst>
              </p:cNvPr>
              <p:cNvSpPr/>
              <p:nvPr/>
            </p:nvSpPr>
            <p:spPr>
              <a:xfrm>
                <a:off x="6213495" y="1964633"/>
                <a:ext cx="34273" cy="34263"/>
              </a:xfrm>
              <a:custGeom>
                <a:avLst/>
                <a:gdLst>
                  <a:gd name="connsiteX0" fmla="*/ 34274 w 34273"/>
                  <a:gd name="connsiteY0" fmla="*/ 17132 h 34263"/>
                  <a:gd name="connsiteX1" fmla="*/ 17137 w 34273"/>
                  <a:gd name="connsiteY1" fmla="*/ 34263 h 34263"/>
                  <a:gd name="connsiteX2" fmla="*/ 0 w 34273"/>
                  <a:gd name="connsiteY2" fmla="*/ 17132 h 34263"/>
                  <a:gd name="connsiteX3" fmla="*/ 17137 w 34273"/>
                  <a:gd name="connsiteY3" fmla="*/ 0 h 34263"/>
                  <a:gd name="connsiteX4" fmla="*/ 34274 w 34273"/>
                  <a:gd name="connsiteY4" fmla="*/ 17132 h 342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73" h="34263">
                    <a:moveTo>
                      <a:pt x="34274" y="17132"/>
                    </a:moveTo>
                    <a:cubicBezTo>
                      <a:pt x="34274" y="26649"/>
                      <a:pt x="26657" y="34263"/>
                      <a:pt x="17137" y="34263"/>
                    </a:cubicBezTo>
                    <a:cubicBezTo>
                      <a:pt x="7616" y="34263"/>
                      <a:pt x="0" y="26649"/>
                      <a:pt x="0" y="17132"/>
                    </a:cubicBezTo>
                    <a:cubicBezTo>
                      <a:pt x="0" y="7614"/>
                      <a:pt x="7616" y="0"/>
                      <a:pt x="17137" y="0"/>
                    </a:cubicBezTo>
                    <a:cubicBezTo>
                      <a:pt x="25705" y="0"/>
                      <a:pt x="34274" y="7614"/>
                      <a:pt x="34274" y="17132"/>
                    </a:cubicBezTo>
                    <a:close/>
                  </a:path>
                </a:pathLst>
              </a:custGeom>
              <a:solidFill>
                <a:srgbClr val="F8F8F8"/>
              </a:solidFill>
              <a:ln w="9511"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40" name="Freeform 39">
                <a:extLst>
                  <a:ext uri="{FF2B5EF4-FFF2-40B4-BE49-F238E27FC236}">
                    <a16:creationId xmlns:a16="http://schemas.microsoft.com/office/drawing/2014/main" id="{BF4F968B-8D3A-F6B9-99B4-F25878F05D2B}"/>
                  </a:ext>
                </a:extLst>
              </p:cNvPr>
              <p:cNvSpPr/>
              <p:nvPr/>
            </p:nvSpPr>
            <p:spPr>
              <a:xfrm>
                <a:off x="6332500" y="1964633"/>
                <a:ext cx="34273" cy="34263"/>
              </a:xfrm>
              <a:custGeom>
                <a:avLst/>
                <a:gdLst>
                  <a:gd name="connsiteX0" fmla="*/ 34274 w 34273"/>
                  <a:gd name="connsiteY0" fmla="*/ 17132 h 34263"/>
                  <a:gd name="connsiteX1" fmla="*/ 17137 w 34273"/>
                  <a:gd name="connsiteY1" fmla="*/ 34263 h 34263"/>
                  <a:gd name="connsiteX2" fmla="*/ 0 w 34273"/>
                  <a:gd name="connsiteY2" fmla="*/ 17132 h 34263"/>
                  <a:gd name="connsiteX3" fmla="*/ 17137 w 34273"/>
                  <a:gd name="connsiteY3" fmla="*/ 0 h 34263"/>
                  <a:gd name="connsiteX4" fmla="*/ 34274 w 34273"/>
                  <a:gd name="connsiteY4" fmla="*/ 17132 h 342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73" h="34263">
                    <a:moveTo>
                      <a:pt x="34274" y="17132"/>
                    </a:moveTo>
                    <a:cubicBezTo>
                      <a:pt x="34274" y="26649"/>
                      <a:pt x="26657" y="34263"/>
                      <a:pt x="17137" y="34263"/>
                    </a:cubicBezTo>
                    <a:cubicBezTo>
                      <a:pt x="7616" y="34263"/>
                      <a:pt x="0" y="26649"/>
                      <a:pt x="0" y="17132"/>
                    </a:cubicBezTo>
                    <a:cubicBezTo>
                      <a:pt x="0" y="7614"/>
                      <a:pt x="7616" y="0"/>
                      <a:pt x="17137" y="0"/>
                    </a:cubicBezTo>
                    <a:cubicBezTo>
                      <a:pt x="26657" y="0"/>
                      <a:pt x="34274" y="7614"/>
                      <a:pt x="34274" y="17132"/>
                    </a:cubicBezTo>
                    <a:close/>
                  </a:path>
                </a:pathLst>
              </a:custGeom>
              <a:solidFill>
                <a:srgbClr val="F8F8F8"/>
              </a:solidFill>
              <a:ln w="9511"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41" name="Freeform 40">
                <a:extLst>
                  <a:ext uri="{FF2B5EF4-FFF2-40B4-BE49-F238E27FC236}">
                    <a16:creationId xmlns:a16="http://schemas.microsoft.com/office/drawing/2014/main" id="{D944166D-8933-C1AD-B1A1-A2BB61C7E023}"/>
                  </a:ext>
                </a:extLst>
              </p:cNvPr>
              <p:cNvSpPr/>
              <p:nvPr/>
            </p:nvSpPr>
            <p:spPr>
              <a:xfrm>
                <a:off x="6452457" y="1964633"/>
                <a:ext cx="34273" cy="34263"/>
              </a:xfrm>
              <a:custGeom>
                <a:avLst/>
                <a:gdLst>
                  <a:gd name="connsiteX0" fmla="*/ 34273 w 34273"/>
                  <a:gd name="connsiteY0" fmla="*/ 17132 h 34263"/>
                  <a:gd name="connsiteX1" fmla="*/ 17137 w 34273"/>
                  <a:gd name="connsiteY1" fmla="*/ 34263 h 34263"/>
                  <a:gd name="connsiteX2" fmla="*/ 0 w 34273"/>
                  <a:gd name="connsiteY2" fmla="*/ 17132 h 34263"/>
                  <a:gd name="connsiteX3" fmla="*/ 17137 w 34273"/>
                  <a:gd name="connsiteY3" fmla="*/ 0 h 34263"/>
                  <a:gd name="connsiteX4" fmla="*/ 34273 w 34273"/>
                  <a:gd name="connsiteY4" fmla="*/ 17132 h 342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73" h="34263">
                    <a:moveTo>
                      <a:pt x="34273" y="17132"/>
                    </a:moveTo>
                    <a:cubicBezTo>
                      <a:pt x="34273" y="26649"/>
                      <a:pt x="26657" y="34263"/>
                      <a:pt x="17137" y="34263"/>
                    </a:cubicBezTo>
                    <a:cubicBezTo>
                      <a:pt x="7616" y="34263"/>
                      <a:pt x="0" y="26649"/>
                      <a:pt x="0" y="17132"/>
                    </a:cubicBezTo>
                    <a:cubicBezTo>
                      <a:pt x="0" y="7614"/>
                      <a:pt x="7616" y="0"/>
                      <a:pt x="17137" y="0"/>
                    </a:cubicBezTo>
                    <a:cubicBezTo>
                      <a:pt x="26657" y="0"/>
                      <a:pt x="34273" y="7614"/>
                      <a:pt x="34273" y="17132"/>
                    </a:cubicBezTo>
                    <a:close/>
                  </a:path>
                </a:pathLst>
              </a:custGeom>
              <a:solidFill>
                <a:srgbClr val="F8F8F8"/>
              </a:solidFill>
              <a:ln w="9511"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42" name="Freeform 41">
                <a:extLst>
                  <a:ext uri="{FF2B5EF4-FFF2-40B4-BE49-F238E27FC236}">
                    <a16:creationId xmlns:a16="http://schemas.microsoft.com/office/drawing/2014/main" id="{9DFDBE8A-22D1-3E4E-4E54-4FF460D898BE}"/>
                  </a:ext>
                </a:extLst>
              </p:cNvPr>
              <p:cNvSpPr/>
              <p:nvPr/>
            </p:nvSpPr>
            <p:spPr>
              <a:xfrm>
                <a:off x="6572413" y="1964633"/>
                <a:ext cx="34273" cy="34263"/>
              </a:xfrm>
              <a:custGeom>
                <a:avLst/>
                <a:gdLst>
                  <a:gd name="connsiteX0" fmla="*/ 34273 w 34273"/>
                  <a:gd name="connsiteY0" fmla="*/ 17132 h 34263"/>
                  <a:gd name="connsiteX1" fmla="*/ 17137 w 34273"/>
                  <a:gd name="connsiteY1" fmla="*/ 34263 h 34263"/>
                  <a:gd name="connsiteX2" fmla="*/ 0 w 34273"/>
                  <a:gd name="connsiteY2" fmla="*/ 17132 h 34263"/>
                  <a:gd name="connsiteX3" fmla="*/ 17137 w 34273"/>
                  <a:gd name="connsiteY3" fmla="*/ 0 h 34263"/>
                  <a:gd name="connsiteX4" fmla="*/ 34273 w 34273"/>
                  <a:gd name="connsiteY4" fmla="*/ 17132 h 342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73" h="34263">
                    <a:moveTo>
                      <a:pt x="34273" y="17132"/>
                    </a:moveTo>
                    <a:cubicBezTo>
                      <a:pt x="34273" y="26649"/>
                      <a:pt x="26657" y="34263"/>
                      <a:pt x="17137" y="34263"/>
                    </a:cubicBezTo>
                    <a:cubicBezTo>
                      <a:pt x="7616" y="34263"/>
                      <a:pt x="0" y="26649"/>
                      <a:pt x="0" y="17132"/>
                    </a:cubicBezTo>
                    <a:cubicBezTo>
                      <a:pt x="0" y="7614"/>
                      <a:pt x="7616" y="0"/>
                      <a:pt x="17137" y="0"/>
                    </a:cubicBezTo>
                    <a:cubicBezTo>
                      <a:pt x="26657" y="0"/>
                      <a:pt x="34273" y="7614"/>
                      <a:pt x="34273" y="17132"/>
                    </a:cubicBezTo>
                    <a:close/>
                  </a:path>
                </a:pathLst>
              </a:custGeom>
              <a:solidFill>
                <a:srgbClr val="F8F8F8"/>
              </a:solidFill>
              <a:ln w="9511"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nvGrpSpPr>
            <p:cNvPr id="43" name="Graphic 34">
              <a:extLst>
                <a:ext uri="{FF2B5EF4-FFF2-40B4-BE49-F238E27FC236}">
                  <a16:creationId xmlns:a16="http://schemas.microsoft.com/office/drawing/2014/main" id="{ACCE01FA-0FD6-044D-81F4-58975E48966E}"/>
                </a:ext>
              </a:extLst>
            </p:cNvPr>
            <p:cNvGrpSpPr/>
            <p:nvPr/>
          </p:nvGrpSpPr>
          <p:grpSpPr>
            <a:xfrm>
              <a:off x="5861241" y="2061640"/>
              <a:ext cx="627393" cy="34335"/>
              <a:chOff x="5861241" y="2061640"/>
              <a:chExt cx="627393" cy="34335"/>
            </a:xfrm>
            <a:solidFill>
              <a:srgbClr val="F8F8F8"/>
            </a:solidFill>
          </p:grpSpPr>
          <p:sp>
            <p:nvSpPr>
              <p:cNvPr id="44" name="Freeform 43">
                <a:extLst>
                  <a:ext uri="{FF2B5EF4-FFF2-40B4-BE49-F238E27FC236}">
                    <a16:creationId xmlns:a16="http://schemas.microsoft.com/office/drawing/2014/main" id="{AED42098-864B-1839-3E33-3AB333DB998A}"/>
                  </a:ext>
                </a:extLst>
              </p:cNvPr>
              <p:cNvSpPr/>
              <p:nvPr/>
            </p:nvSpPr>
            <p:spPr>
              <a:xfrm>
                <a:off x="5861241" y="2061640"/>
                <a:ext cx="34273" cy="34335"/>
              </a:xfrm>
              <a:custGeom>
                <a:avLst/>
                <a:gdLst>
                  <a:gd name="connsiteX0" fmla="*/ 34274 w 34273"/>
                  <a:gd name="connsiteY0" fmla="*/ 17204 h 34335"/>
                  <a:gd name="connsiteX1" fmla="*/ 17137 w 34273"/>
                  <a:gd name="connsiteY1" fmla="*/ 34336 h 34335"/>
                  <a:gd name="connsiteX2" fmla="*/ 0 w 34273"/>
                  <a:gd name="connsiteY2" fmla="*/ 17204 h 34335"/>
                  <a:gd name="connsiteX3" fmla="*/ 17137 w 34273"/>
                  <a:gd name="connsiteY3" fmla="*/ 72 h 34335"/>
                  <a:gd name="connsiteX4" fmla="*/ 34274 w 34273"/>
                  <a:gd name="connsiteY4" fmla="*/ 17204 h 343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73" h="34335">
                    <a:moveTo>
                      <a:pt x="34274" y="17204"/>
                    </a:moveTo>
                    <a:cubicBezTo>
                      <a:pt x="34274" y="26722"/>
                      <a:pt x="26657" y="34336"/>
                      <a:pt x="17137" y="34336"/>
                    </a:cubicBezTo>
                    <a:cubicBezTo>
                      <a:pt x="7616" y="34336"/>
                      <a:pt x="0" y="26722"/>
                      <a:pt x="0" y="17204"/>
                    </a:cubicBezTo>
                    <a:cubicBezTo>
                      <a:pt x="0" y="7687"/>
                      <a:pt x="7616" y="72"/>
                      <a:pt x="17137" y="72"/>
                    </a:cubicBezTo>
                    <a:cubicBezTo>
                      <a:pt x="25705" y="-879"/>
                      <a:pt x="34274" y="7687"/>
                      <a:pt x="34274" y="17204"/>
                    </a:cubicBezTo>
                    <a:close/>
                  </a:path>
                </a:pathLst>
              </a:custGeom>
              <a:solidFill>
                <a:srgbClr val="F8F8F8"/>
              </a:solidFill>
              <a:ln w="9511"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45" name="Freeform 44">
                <a:extLst>
                  <a:ext uri="{FF2B5EF4-FFF2-40B4-BE49-F238E27FC236}">
                    <a16:creationId xmlns:a16="http://schemas.microsoft.com/office/drawing/2014/main" id="{BE3D9E11-E0A4-B778-900E-75095E8F0CE1}"/>
                  </a:ext>
                </a:extLst>
              </p:cNvPr>
              <p:cNvSpPr/>
              <p:nvPr/>
            </p:nvSpPr>
            <p:spPr>
              <a:xfrm>
                <a:off x="5979294" y="2061640"/>
                <a:ext cx="34273" cy="34335"/>
              </a:xfrm>
              <a:custGeom>
                <a:avLst/>
                <a:gdLst>
                  <a:gd name="connsiteX0" fmla="*/ 34273 w 34273"/>
                  <a:gd name="connsiteY0" fmla="*/ 17204 h 34335"/>
                  <a:gd name="connsiteX1" fmla="*/ 17137 w 34273"/>
                  <a:gd name="connsiteY1" fmla="*/ 34336 h 34335"/>
                  <a:gd name="connsiteX2" fmla="*/ 0 w 34273"/>
                  <a:gd name="connsiteY2" fmla="*/ 17204 h 34335"/>
                  <a:gd name="connsiteX3" fmla="*/ 17137 w 34273"/>
                  <a:gd name="connsiteY3" fmla="*/ 72 h 34335"/>
                  <a:gd name="connsiteX4" fmla="*/ 34273 w 34273"/>
                  <a:gd name="connsiteY4" fmla="*/ 17204 h 343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73" h="34335">
                    <a:moveTo>
                      <a:pt x="34273" y="17204"/>
                    </a:moveTo>
                    <a:cubicBezTo>
                      <a:pt x="34273" y="26722"/>
                      <a:pt x="26657" y="34336"/>
                      <a:pt x="17137" y="34336"/>
                    </a:cubicBezTo>
                    <a:cubicBezTo>
                      <a:pt x="7616" y="34336"/>
                      <a:pt x="0" y="26722"/>
                      <a:pt x="0" y="17204"/>
                    </a:cubicBezTo>
                    <a:cubicBezTo>
                      <a:pt x="0" y="7687"/>
                      <a:pt x="7616" y="72"/>
                      <a:pt x="17137" y="72"/>
                    </a:cubicBezTo>
                    <a:cubicBezTo>
                      <a:pt x="26657" y="-879"/>
                      <a:pt x="34273" y="7687"/>
                      <a:pt x="34273" y="17204"/>
                    </a:cubicBezTo>
                    <a:close/>
                  </a:path>
                </a:pathLst>
              </a:custGeom>
              <a:solidFill>
                <a:srgbClr val="F8F8F8"/>
              </a:solidFill>
              <a:ln w="9511"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46" name="Freeform 45">
                <a:extLst>
                  <a:ext uri="{FF2B5EF4-FFF2-40B4-BE49-F238E27FC236}">
                    <a16:creationId xmlns:a16="http://schemas.microsoft.com/office/drawing/2014/main" id="{43921FE9-8386-B72C-6B77-4AC1459A6672}"/>
                  </a:ext>
                </a:extLst>
              </p:cNvPr>
              <p:cNvSpPr/>
              <p:nvPr/>
            </p:nvSpPr>
            <p:spPr>
              <a:xfrm>
                <a:off x="6098298" y="2061640"/>
                <a:ext cx="34273" cy="34335"/>
              </a:xfrm>
              <a:custGeom>
                <a:avLst/>
                <a:gdLst>
                  <a:gd name="connsiteX0" fmla="*/ 34273 w 34273"/>
                  <a:gd name="connsiteY0" fmla="*/ 17204 h 34335"/>
                  <a:gd name="connsiteX1" fmla="*/ 17137 w 34273"/>
                  <a:gd name="connsiteY1" fmla="*/ 34336 h 34335"/>
                  <a:gd name="connsiteX2" fmla="*/ 0 w 34273"/>
                  <a:gd name="connsiteY2" fmla="*/ 17204 h 34335"/>
                  <a:gd name="connsiteX3" fmla="*/ 17137 w 34273"/>
                  <a:gd name="connsiteY3" fmla="*/ 72 h 34335"/>
                  <a:gd name="connsiteX4" fmla="*/ 34273 w 34273"/>
                  <a:gd name="connsiteY4" fmla="*/ 17204 h 343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73" h="34335">
                    <a:moveTo>
                      <a:pt x="34273" y="17204"/>
                    </a:moveTo>
                    <a:cubicBezTo>
                      <a:pt x="34273" y="26722"/>
                      <a:pt x="26657" y="34336"/>
                      <a:pt x="17137" y="34336"/>
                    </a:cubicBezTo>
                    <a:cubicBezTo>
                      <a:pt x="7616" y="34336"/>
                      <a:pt x="0" y="26722"/>
                      <a:pt x="0" y="17204"/>
                    </a:cubicBezTo>
                    <a:cubicBezTo>
                      <a:pt x="0" y="7687"/>
                      <a:pt x="7616" y="72"/>
                      <a:pt x="17137" y="72"/>
                    </a:cubicBezTo>
                    <a:cubicBezTo>
                      <a:pt x="26657" y="-879"/>
                      <a:pt x="34273" y="7687"/>
                      <a:pt x="34273" y="17204"/>
                    </a:cubicBezTo>
                    <a:close/>
                  </a:path>
                </a:pathLst>
              </a:custGeom>
              <a:solidFill>
                <a:srgbClr val="F8F8F8"/>
              </a:solidFill>
              <a:ln w="9511"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47" name="Freeform 46">
                <a:extLst>
                  <a:ext uri="{FF2B5EF4-FFF2-40B4-BE49-F238E27FC236}">
                    <a16:creationId xmlns:a16="http://schemas.microsoft.com/office/drawing/2014/main" id="{97C74D82-9A1C-97B4-2A69-B2F00E9CA7A4}"/>
                  </a:ext>
                </a:extLst>
              </p:cNvPr>
              <p:cNvSpPr/>
              <p:nvPr/>
            </p:nvSpPr>
            <p:spPr>
              <a:xfrm>
                <a:off x="6216351" y="2061640"/>
                <a:ext cx="34273" cy="34335"/>
              </a:xfrm>
              <a:custGeom>
                <a:avLst/>
                <a:gdLst>
                  <a:gd name="connsiteX0" fmla="*/ 34274 w 34273"/>
                  <a:gd name="connsiteY0" fmla="*/ 17204 h 34335"/>
                  <a:gd name="connsiteX1" fmla="*/ 17137 w 34273"/>
                  <a:gd name="connsiteY1" fmla="*/ 34336 h 34335"/>
                  <a:gd name="connsiteX2" fmla="*/ 0 w 34273"/>
                  <a:gd name="connsiteY2" fmla="*/ 17204 h 34335"/>
                  <a:gd name="connsiteX3" fmla="*/ 17137 w 34273"/>
                  <a:gd name="connsiteY3" fmla="*/ 72 h 34335"/>
                  <a:gd name="connsiteX4" fmla="*/ 34274 w 34273"/>
                  <a:gd name="connsiteY4" fmla="*/ 17204 h 343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73" h="34335">
                    <a:moveTo>
                      <a:pt x="34274" y="17204"/>
                    </a:moveTo>
                    <a:cubicBezTo>
                      <a:pt x="34274" y="26722"/>
                      <a:pt x="26658" y="34336"/>
                      <a:pt x="17137" y="34336"/>
                    </a:cubicBezTo>
                    <a:cubicBezTo>
                      <a:pt x="7617" y="34336"/>
                      <a:pt x="0" y="26722"/>
                      <a:pt x="0" y="17204"/>
                    </a:cubicBezTo>
                    <a:cubicBezTo>
                      <a:pt x="0" y="7687"/>
                      <a:pt x="7617" y="72"/>
                      <a:pt x="17137" y="72"/>
                    </a:cubicBezTo>
                    <a:cubicBezTo>
                      <a:pt x="26658" y="-879"/>
                      <a:pt x="34274" y="7687"/>
                      <a:pt x="34274" y="17204"/>
                    </a:cubicBezTo>
                    <a:close/>
                  </a:path>
                </a:pathLst>
              </a:custGeom>
              <a:solidFill>
                <a:srgbClr val="F8F8F8"/>
              </a:solidFill>
              <a:ln w="9511"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48" name="Freeform 47">
                <a:extLst>
                  <a:ext uri="{FF2B5EF4-FFF2-40B4-BE49-F238E27FC236}">
                    <a16:creationId xmlns:a16="http://schemas.microsoft.com/office/drawing/2014/main" id="{598BA398-A91F-32AA-B600-35550A4BADF4}"/>
                  </a:ext>
                </a:extLst>
              </p:cNvPr>
              <p:cNvSpPr/>
              <p:nvPr/>
            </p:nvSpPr>
            <p:spPr>
              <a:xfrm>
                <a:off x="6335356" y="2061640"/>
                <a:ext cx="34273" cy="34335"/>
              </a:xfrm>
              <a:custGeom>
                <a:avLst/>
                <a:gdLst>
                  <a:gd name="connsiteX0" fmla="*/ 34274 w 34273"/>
                  <a:gd name="connsiteY0" fmla="*/ 17204 h 34335"/>
                  <a:gd name="connsiteX1" fmla="*/ 17137 w 34273"/>
                  <a:gd name="connsiteY1" fmla="*/ 34336 h 34335"/>
                  <a:gd name="connsiteX2" fmla="*/ 0 w 34273"/>
                  <a:gd name="connsiteY2" fmla="*/ 17204 h 34335"/>
                  <a:gd name="connsiteX3" fmla="*/ 17137 w 34273"/>
                  <a:gd name="connsiteY3" fmla="*/ 72 h 34335"/>
                  <a:gd name="connsiteX4" fmla="*/ 34274 w 34273"/>
                  <a:gd name="connsiteY4" fmla="*/ 17204 h 343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73" h="34335">
                    <a:moveTo>
                      <a:pt x="34274" y="17204"/>
                    </a:moveTo>
                    <a:cubicBezTo>
                      <a:pt x="34274" y="26722"/>
                      <a:pt x="26658" y="34336"/>
                      <a:pt x="17137" y="34336"/>
                    </a:cubicBezTo>
                    <a:cubicBezTo>
                      <a:pt x="7617" y="34336"/>
                      <a:pt x="0" y="26722"/>
                      <a:pt x="0" y="17204"/>
                    </a:cubicBezTo>
                    <a:cubicBezTo>
                      <a:pt x="0" y="7687"/>
                      <a:pt x="7617" y="72"/>
                      <a:pt x="17137" y="72"/>
                    </a:cubicBezTo>
                    <a:cubicBezTo>
                      <a:pt x="26658" y="-879"/>
                      <a:pt x="34274" y="7687"/>
                      <a:pt x="34274" y="17204"/>
                    </a:cubicBezTo>
                    <a:close/>
                  </a:path>
                </a:pathLst>
              </a:custGeom>
              <a:solidFill>
                <a:srgbClr val="F8F8F8"/>
              </a:solidFill>
              <a:ln w="9511"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49" name="Freeform 48">
                <a:extLst>
                  <a:ext uri="{FF2B5EF4-FFF2-40B4-BE49-F238E27FC236}">
                    <a16:creationId xmlns:a16="http://schemas.microsoft.com/office/drawing/2014/main" id="{217BE1A6-699F-A446-AB38-E90CE00EAFA7}"/>
                  </a:ext>
                </a:extLst>
              </p:cNvPr>
              <p:cNvSpPr/>
              <p:nvPr/>
            </p:nvSpPr>
            <p:spPr>
              <a:xfrm>
                <a:off x="6454360" y="2061640"/>
                <a:ext cx="34273" cy="34335"/>
              </a:xfrm>
              <a:custGeom>
                <a:avLst/>
                <a:gdLst>
                  <a:gd name="connsiteX0" fmla="*/ 34274 w 34273"/>
                  <a:gd name="connsiteY0" fmla="*/ 17204 h 34335"/>
                  <a:gd name="connsiteX1" fmla="*/ 17137 w 34273"/>
                  <a:gd name="connsiteY1" fmla="*/ 34336 h 34335"/>
                  <a:gd name="connsiteX2" fmla="*/ 0 w 34273"/>
                  <a:gd name="connsiteY2" fmla="*/ 17204 h 34335"/>
                  <a:gd name="connsiteX3" fmla="*/ 17137 w 34273"/>
                  <a:gd name="connsiteY3" fmla="*/ 72 h 34335"/>
                  <a:gd name="connsiteX4" fmla="*/ 34274 w 34273"/>
                  <a:gd name="connsiteY4" fmla="*/ 17204 h 343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73" h="34335">
                    <a:moveTo>
                      <a:pt x="34274" y="17204"/>
                    </a:moveTo>
                    <a:cubicBezTo>
                      <a:pt x="34274" y="26722"/>
                      <a:pt x="26658" y="34336"/>
                      <a:pt x="17137" y="34336"/>
                    </a:cubicBezTo>
                    <a:cubicBezTo>
                      <a:pt x="7617" y="34336"/>
                      <a:pt x="0" y="26722"/>
                      <a:pt x="0" y="17204"/>
                    </a:cubicBezTo>
                    <a:cubicBezTo>
                      <a:pt x="0" y="7687"/>
                      <a:pt x="7617" y="72"/>
                      <a:pt x="17137" y="72"/>
                    </a:cubicBezTo>
                    <a:cubicBezTo>
                      <a:pt x="25705" y="-879"/>
                      <a:pt x="34274" y="7687"/>
                      <a:pt x="34274" y="17204"/>
                    </a:cubicBezTo>
                    <a:close/>
                  </a:path>
                </a:pathLst>
              </a:custGeom>
              <a:solidFill>
                <a:srgbClr val="F8F8F8"/>
              </a:solidFill>
              <a:ln w="9511"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nvGrpSpPr>
            <p:cNvPr id="50" name="Graphic 34">
              <a:extLst>
                <a:ext uri="{FF2B5EF4-FFF2-40B4-BE49-F238E27FC236}">
                  <a16:creationId xmlns:a16="http://schemas.microsoft.com/office/drawing/2014/main" id="{AF53F065-F8B6-843A-7BB5-3C12C59970B9}"/>
                </a:ext>
              </a:extLst>
            </p:cNvPr>
            <p:cNvGrpSpPr/>
            <p:nvPr/>
          </p:nvGrpSpPr>
          <p:grpSpPr>
            <a:xfrm>
              <a:off x="6217303" y="2158712"/>
              <a:ext cx="389383" cy="34343"/>
              <a:chOff x="6217303" y="2158712"/>
              <a:chExt cx="389383" cy="34343"/>
            </a:xfrm>
            <a:solidFill>
              <a:srgbClr val="F8F8F8"/>
            </a:solidFill>
          </p:grpSpPr>
          <p:sp>
            <p:nvSpPr>
              <p:cNvPr id="51" name="Freeform 50">
                <a:extLst>
                  <a:ext uri="{FF2B5EF4-FFF2-40B4-BE49-F238E27FC236}">
                    <a16:creationId xmlns:a16="http://schemas.microsoft.com/office/drawing/2014/main" id="{B67281D5-A599-4A23-0846-0D0A4E65148D}"/>
                  </a:ext>
                </a:extLst>
              </p:cNvPr>
              <p:cNvSpPr/>
              <p:nvPr/>
            </p:nvSpPr>
            <p:spPr>
              <a:xfrm>
                <a:off x="6217303" y="2158712"/>
                <a:ext cx="34273" cy="34343"/>
              </a:xfrm>
              <a:custGeom>
                <a:avLst/>
                <a:gdLst>
                  <a:gd name="connsiteX0" fmla="*/ 34273 w 34273"/>
                  <a:gd name="connsiteY0" fmla="*/ 17212 h 34343"/>
                  <a:gd name="connsiteX1" fmla="*/ 17137 w 34273"/>
                  <a:gd name="connsiteY1" fmla="*/ 34344 h 34343"/>
                  <a:gd name="connsiteX2" fmla="*/ 0 w 34273"/>
                  <a:gd name="connsiteY2" fmla="*/ 17212 h 34343"/>
                  <a:gd name="connsiteX3" fmla="*/ 17137 w 34273"/>
                  <a:gd name="connsiteY3" fmla="*/ 80 h 34343"/>
                  <a:gd name="connsiteX4" fmla="*/ 34273 w 34273"/>
                  <a:gd name="connsiteY4" fmla="*/ 17212 h 343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73" h="34343">
                    <a:moveTo>
                      <a:pt x="34273" y="17212"/>
                    </a:moveTo>
                    <a:cubicBezTo>
                      <a:pt x="34273" y="26730"/>
                      <a:pt x="26657" y="34344"/>
                      <a:pt x="17137" y="34344"/>
                    </a:cubicBezTo>
                    <a:cubicBezTo>
                      <a:pt x="7616" y="34344"/>
                      <a:pt x="0" y="26730"/>
                      <a:pt x="0" y="17212"/>
                    </a:cubicBezTo>
                    <a:cubicBezTo>
                      <a:pt x="0" y="7694"/>
                      <a:pt x="7616" y="80"/>
                      <a:pt x="17137" y="80"/>
                    </a:cubicBezTo>
                    <a:cubicBezTo>
                      <a:pt x="26657" y="-871"/>
                      <a:pt x="34273" y="6743"/>
                      <a:pt x="34273" y="17212"/>
                    </a:cubicBezTo>
                    <a:close/>
                  </a:path>
                </a:pathLst>
              </a:custGeom>
              <a:solidFill>
                <a:srgbClr val="F8F8F8"/>
              </a:solidFill>
              <a:ln w="9511"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52" name="Freeform 51">
                <a:extLst>
                  <a:ext uri="{FF2B5EF4-FFF2-40B4-BE49-F238E27FC236}">
                    <a16:creationId xmlns:a16="http://schemas.microsoft.com/office/drawing/2014/main" id="{236982B1-E199-F2B2-01F2-A11750259F14}"/>
                  </a:ext>
                </a:extLst>
              </p:cNvPr>
              <p:cNvSpPr/>
              <p:nvPr/>
            </p:nvSpPr>
            <p:spPr>
              <a:xfrm>
                <a:off x="6335356" y="2158712"/>
                <a:ext cx="34273" cy="34343"/>
              </a:xfrm>
              <a:custGeom>
                <a:avLst/>
                <a:gdLst>
                  <a:gd name="connsiteX0" fmla="*/ 34274 w 34273"/>
                  <a:gd name="connsiteY0" fmla="*/ 17212 h 34343"/>
                  <a:gd name="connsiteX1" fmla="*/ 17137 w 34273"/>
                  <a:gd name="connsiteY1" fmla="*/ 34344 h 34343"/>
                  <a:gd name="connsiteX2" fmla="*/ 0 w 34273"/>
                  <a:gd name="connsiteY2" fmla="*/ 17212 h 34343"/>
                  <a:gd name="connsiteX3" fmla="*/ 17137 w 34273"/>
                  <a:gd name="connsiteY3" fmla="*/ 80 h 34343"/>
                  <a:gd name="connsiteX4" fmla="*/ 34274 w 34273"/>
                  <a:gd name="connsiteY4" fmla="*/ 17212 h 343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73" h="34343">
                    <a:moveTo>
                      <a:pt x="34274" y="17212"/>
                    </a:moveTo>
                    <a:cubicBezTo>
                      <a:pt x="34274" y="26730"/>
                      <a:pt x="26658" y="34344"/>
                      <a:pt x="17137" y="34344"/>
                    </a:cubicBezTo>
                    <a:cubicBezTo>
                      <a:pt x="7617" y="34344"/>
                      <a:pt x="0" y="26730"/>
                      <a:pt x="0" y="17212"/>
                    </a:cubicBezTo>
                    <a:cubicBezTo>
                      <a:pt x="0" y="7694"/>
                      <a:pt x="7617" y="80"/>
                      <a:pt x="17137" y="80"/>
                    </a:cubicBezTo>
                    <a:cubicBezTo>
                      <a:pt x="26658" y="-871"/>
                      <a:pt x="34274" y="6743"/>
                      <a:pt x="34274" y="17212"/>
                    </a:cubicBezTo>
                    <a:close/>
                  </a:path>
                </a:pathLst>
              </a:custGeom>
              <a:solidFill>
                <a:srgbClr val="F8F8F8"/>
              </a:solidFill>
              <a:ln w="9511"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53" name="Freeform 52">
                <a:extLst>
                  <a:ext uri="{FF2B5EF4-FFF2-40B4-BE49-F238E27FC236}">
                    <a16:creationId xmlns:a16="http://schemas.microsoft.com/office/drawing/2014/main" id="{C79460D2-D13E-EA5F-4F20-E85F5241D339}"/>
                  </a:ext>
                </a:extLst>
              </p:cNvPr>
              <p:cNvSpPr/>
              <p:nvPr/>
            </p:nvSpPr>
            <p:spPr>
              <a:xfrm>
                <a:off x="6454360" y="2158712"/>
                <a:ext cx="34273" cy="34343"/>
              </a:xfrm>
              <a:custGeom>
                <a:avLst/>
                <a:gdLst>
                  <a:gd name="connsiteX0" fmla="*/ 34274 w 34273"/>
                  <a:gd name="connsiteY0" fmla="*/ 17212 h 34343"/>
                  <a:gd name="connsiteX1" fmla="*/ 17137 w 34273"/>
                  <a:gd name="connsiteY1" fmla="*/ 34344 h 34343"/>
                  <a:gd name="connsiteX2" fmla="*/ 0 w 34273"/>
                  <a:gd name="connsiteY2" fmla="*/ 17212 h 34343"/>
                  <a:gd name="connsiteX3" fmla="*/ 17137 w 34273"/>
                  <a:gd name="connsiteY3" fmla="*/ 80 h 34343"/>
                  <a:gd name="connsiteX4" fmla="*/ 34274 w 34273"/>
                  <a:gd name="connsiteY4" fmla="*/ 17212 h 343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73" h="34343">
                    <a:moveTo>
                      <a:pt x="34274" y="17212"/>
                    </a:moveTo>
                    <a:cubicBezTo>
                      <a:pt x="34274" y="26730"/>
                      <a:pt x="26658" y="34344"/>
                      <a:pt x="17137" y="34344"/>
                    </a:cubicBezTo>
                    <a:cubicBezTo>
                      <a:pt x="7617" y="34344"/>
                      <a:pt x="0" y="26730"/>
                      <a:pt x="0" y="17212"/>
                    </a:cubicBezTo>
                    <a:cubicBezTo>
                      <a:pt x="0" y="7694"/>
                      <a:pt x="7617" y="80"/>
                      <a:pt x="17137" y="80"/>
                    </a:cubicBezTo>
                    <a:cubicBezTo>
                      <a:pt x="25705" y="-871"/>
                      <a:pt x="34274" y="6743"/>
                      <a:pt x="34274" y="17212"/>
                    </a:cubicBezTo>
                    <a:close/>
                  </a:path>
                </a:pathLst>
              </a:custGeom>
              <a:solidFill>
                <a:srgbClr val="F8F8F8"/>
              </a:solidFill>
              <a:ln w="9511"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69" name="Freeform 68">
                <a:extLst>
                  <a:ext uri="{FF2B5EF4-FFF2-40B4-BE49-F238E27FC236}">
                    <a16:creationId xmlns:a16="http://schemas.microsoft.com/office/drawing/2014/main" id="{5C32FE2B-5D1E-2969-BCB9-3B8874F66195}"/>
                  </a:ext>
                </a:extLst>
              </p:cNvPr>
              <p:cNvSpPr/>
              <p:nvPr/>
            </p:nvSpPr>
            <p:spPr>
              <a:xfrm>
                <a:off x="6572413" y="2158712"/>
                <a:ext cx="34273" cy="34343"/>
              </a:xfrm>
              <a:custGeom>
                <a:avLst/>
                <a:gdLst>
                  <a:gd name="connsiteX0" fmla="*/ 34273 w 34273"/>
                  <a:gd name="connsiteY0" fmla="*/ 17212 h 34343"/>
                  <a:gd name="connsiteX1" fmla="*/ 17137 w 34273"/>
                  <a:gd name="connsiteY1" fmla="*/ 34344 h 34343"/>
                  <a:gd name="connsiteX2" fmla="*/ 0 w 34273"/>
                  <a:gd name="connsiteY2" fmla="*/ 17212 h 34343"/>
                  <a:gd name="connsiteX3" fmla="*/ 17137 w 34273"/>
                  <a:gd name="connsiteY3" fmla="*/ 80 h 34343"/>
                  <a:gd name="connsiteX4" fmla="*/ 34273 w 34273"/>
                  <a:gd name="connsiteY4" fmla="*/ 17212 h 343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73" h="34343">
                    <a:moveTo>
                      <a:pt x="34273" y="17212"/>
                    </a:moveTo>
                    <a:cubicBezTo>
                      <a:pt x="34273" y="26730"/>
                      <a:pt x="26657" y="34344"/>
                      <a:pt x="17137" y="34344"/>
                    </a:cubicBezTo>
                    <a:cubicBezTo>
                      <a:pt x="7616" y="34344"/>
                      <a:pt x="0" y="26730"/>
                      <a:pt x="0" y="17212"/>
                    </a:cubicBezTo>
                    <a:cubicBezTo>
                      <a:pt x="0" y="7694"/>
                      <a:pt x="7616" y="80"/>
                      <a:pt x="17137" y="80"/>
                    </a:cubicBezTo>
                    <a:cubicBezTo>
                      <a:pt x="26657" y="-871"/>
                      <a:pt x="34273" y="6743"/>
                      <a:pt x="34273" y="17212"/>
                    </a:cubicBezTo>
                    <a:close/>
                  </a:path>
                </a:pathLst>
              </a:custGeom>
              <a:solidFill>
                <a:srgbClr val="F8F8F8"/>
              </a:solidFill>
              <a:ln w="9511"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nvGrpSpPr>
            <p:cNvPr id="70" name="Graphic 34">
              <a:extLst>
                <a:ext uri="{FF2B5EF4-FFF2-40B4-BE49-F238E27FC236}">
                  <a16:creationId xmlns:a16="http://schemas.microsoft.com/office/drawing/2014/main" id="{E936C972-4C53-FD24-B6C0-581209B78734}"/>
                </a:ext>
              </a:extLst>
            </p:cNvPr>
            <p:cNvGrpSpPr/>
            <p:nvPr/>
          </p:nvGrpSpPr>
          <p:grpSpPr>
            <a:xfrm>
              <a:off x="5748900" y="2254920"/>
              <a:ext cx="739733" cy="34263"/>
              <a:chOff x="5748900" y="2254920"/>
              <a:chExt cx="739733" cy="34263"/>
            </a:xfrm>
            <a:solidFill>
              <a:srgbClr val="F8F8F8"/>
            </a:solidFill>
          </p:grpSpPr>
          <p:sp>
            <p:nvSpPr>
              <p:cNvPr id="71" name="Freeform 70">
                <a:extLst>
                  <a:ext uri="{FF2B5EF4-FFF2-40B4-BE49-F238E27FC236}">
                    <a16:creationId xmlns:a16="http://schemas.microsoft.com/office/drawing/2014/main" id="{C30EFF97-EFCB-DD7C-4470-FC46241AEF13}"/>
                  </a:ext>
                </a:extLst>
              </p:cNvPr>
              <p:cNvSpPr/>
              <p:nvPr/>
            </p:nvSpPr>
            <p:spPr>
              <a:xfrm>
                <a:off x="5748900" y="2254920"/>
                <a:ext cx="34273" cy="34263"/>
              </a:xfrm>
              <a:custGeom>
                <a:avLst/>
                <a:gdLst>
                  <a:gd name="connsiteX0" fmla="*/ 34273 w 34273"/>
                  <a:gd name="connsiteY0" fmla="*/ 17132 h 34263"/>
                  <a:gd name="connsiteX1" fmla="*/ 17137 w 34273"/>
                  <a:gd name="connsiteY1" fmla="*/ 34263 h 34263"/>
                  <a:gd name="connsiteX2" fmla="*/ 0 w 34273"/>
                  <a:gd name="connsiteY2" fmla="*/ 17132 h 34263"/>
                  <a:gd name="connsiteX3" fmla="*/ 17137 w 34273"/>
                  <a:gd name="connsiteY3" fmla="*/ 0 h 34263"/>
                  <a:gd name="connsiteX4" fmla="*/ 34273 w 34273"/>
                  <a:gd name="connsiteY4" fmla="*/ 17132 h 342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73" h="34263">
                    <a:moveTo>
                      <a:pt x="34273" y="17132"/>
                    </a:moveTo>
                    <a:cubicBezTo>
                      <a:pt x="34273" y="26649"/>
                      <a:pt x="26657" y="34263"/>
                      <a:pt x="17137" y="34263"/>
                    </a:cubicBezTo>
                    <a:cubicBezTo>
                      <a:pt x="7616" y="34263"/>
                      <a:pt x="0" y="26649"/>
                      <a:pt x="0" y="17132"/>
                    </a:cubicBezTo>
                    <a:cubicBezTo>
                      <a:pt x="0" y="7614"/>
                      <a:pt x="7616" y="0"/>
                      <a:pt x="17137" y="0"/>
                    </a:cubicBezTo>
                    <a:cubicBezTo>
                      <a:pt x="25705" y="0"/>
                      <a:pt x="34273" y="7614"/>
                      <a:pt x="34273" y="17132"/>
                    </a:cubicBezTo>
                    <a:close/>
                  </a:path>
                </a:pathLst>
              </a:custGeom>
              <a:solidFill>
                <a:srgbClr val="F8F8F8"/>
              </a:solidFill>
              <a:ln w="9511"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72" name="Freeform 71">
                <a:extLst>
                  <a:ext uri="{FF2B5EF4-FFF2-40B4-BE49-F238E27FC236}">
                    <a16:creationId xmlns:a16="http://schemas.microsoft.com/office/drawing/2014/main" id="{C8EB7C1E-4867-860A-8390-0B2A08E44A1B}"/>
                  </a:ext>
                </a:extLst>
              </p:cNvPr>
              <p:cNvSpPr/>
              <p:nvPr/>
            </p:nvSpPr>
            <p:spPr>
              <a:xfrm>
                <a:off x="5866001" y="2254920"/>
                <a:ext cx="34273" cy="34263"/>
              </a:xfrm>
              <a:custGeom>
                <a:avLst/>
                <a:gdLst>
                  <a:gd name="connsiteX0" fmla="*/ 34274 w 34273"/>
                  <a:gd name="connsiteY0" fmla="*/ 17132 h 34263"/>
                  <a:gd name="connsiteX1" fmla="*/ 17137 w 34273"/>
                  <a:gd name="connsiteY1" fmla="*/ 34263 h 34263"/>
                  <a:gd name="connsiteX2" fmla="*/ 0 w 34273"/>
                  <a:gd name="connsiteY2" fmla="*/ 17132 h 34263"/>
                  <a:gd name="connsiteX3" fmla="*/ 17137 w 34273"/>
                  <a:gd name="connsiteY3" fmla="*/ 0 h 34263"/>
                  <a:gd name="connsiteX4" fmla="*/ 34274 w 34273"/>
                  <a:gd name="connsiteY4" fmla="*/ 17132 h 342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73" h="34263">
                    <a:moveTo>
                      <a:pt x="34274" y="17132"/>
                    </a:moveTo>
                    <a:cubicBezTo>
                      <a:pt x="34274" y="26649"/>
                      <a:pt x="26657" y="34263"/>
                      <a:pt x="17137" y="34263"/>
                    </a:cubicBezTo>
                    <a:cubicBezTo>
                      <a:pt x="7616" y="34263"/>
                      <a:pt x="0" y="26649"/>
                      <a:pt x="0" y="17132"/>
                    </a:cubicBezTo>
                    <a:cubicBezTo>
                      <a:pt x="0" y="7614"/>
                      <a:pt x="7616" y="0"/>
                      <a:pt x="17137" y="0"/>
                    </a:cubicBezTo>
                    <a:cubicBezTo>
                      <a:pt x="26657" y="0"/>
                      <a:pt x="34274" y="7614"/>
                      <a:pt x="34274" y="17132"/>
                    </a:cubicBezTo>
                    <a:close/>
                  </a:path>
                </a:pathLst>
              </a:custGeom>
              <a:solidFill>
                <a:srgbClr val="F8F8F8"/>
              </a:solidFill>
              <a:ln w="9511"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73" name="Freeform 72">
                <a:extLst>
                  <a:ext uri="{FF2B5EF4-FFF2-40B4-BE49-F238E27FC236}">
                    <a16:creationId xmlns:a16="http://schemas.microsoft.com/office/drawing/2014/main" id="{59DC7E6D-AE17-8683-115C-DFF9038DE736}"/>
                  </a:ext>
                </a:extLst>
              </p:cNvPr>
              <p:cNvSpPr/>
              <p:nvPr/>
            </p:nvSpPr>
            <p:spPr>
              <a:xfrm>
                <a:off x="5984054" y="2254920"/>
                <a:ext cx="34273" cy="34263"/>
              </a:xfrm>
              <a:custGeom>
                <a:avLst/>
                <a:gdLst>
                  <a:gd name="connsiteX0" fmla="*/ 34273 w 34273"/>
                  <a:gd name="connsiteY0" fmla="*/ 17132 h 34263"/>
                  <a:gd name="connsiteX1" fmla="*/ 17137 w 34273"/>
                  <a:gd name="connsiteY1" fmla="*/ 34263 h 34263"/>
                  <a:gd name="connsiteX2" fmla="*/ 0 w 34273"/>
                  <a:gd name="connsiteY2" fmla="*/ 17132 h 34263"/>
                  <a:gd name="connsiteX3" fmla="*/ 17137 w 34273"/>
                  <a:gd name="connsiteY3" fmla="*/ 0 h 34263"/>
                  <a:gd name="connsiteX4" fmla="*/ 34273 w 34273"/>
                  <a:gd name="connsiteY4" fmla="*/ 17132 h 342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73" h="34263">
                    <a:moveTo>
                      <a:pt x="34273" y="17132"/>
                    </a:moveTo>
                    <a:cubicBezTo>
                      <a:pt x="34273" y="26649"/>
                      <a:pt x="26657" y="34263"/>
                      <a:pt x="17137" y="34263"/>
                    </a:cubicBezTo>
                    <a:cubicBezTo>
                      <a:pt x="7616" y="34263"/>
                      <a:pt x="0" y="26649"/>
                      <a:pt x="0" y="17132"/>
                    </a:cubicBezTo>
                    <a:cubicBezTo>
                      <a:pt x="0" y="7614"/>
                      <a:pt x="7616" y="0"/>
                      <a:pt x="17137" y="0"/>
                    </a:cubicBezTo>
                    <a:cubicBezTo>
                      <a:pt x="25705" y="0"/>
                      <a:pt x="34273" y="7614"/>
                      <a:pt x="34273" y="17132"/>
                    </a:cubicBezTo>
                    <a:close/>
                  </a:path>
                </a:pathLst>
              </a:custGeom>
              <a:solidFill>
                <a:srgbClr val="F8F8F8"/>
              </a:solidFill>
              <a:ln w="9511"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74" name="Freeform 73">
                <a:extLst>
                  <a:ext uri="{FF2B5EF4-FFF2-40B4-BE49-F238E27FC236}">
                    <a16:creationId xmlns:a16="http://schemas.microsoft.com/office/drawing/2014/main" id="{C2B8C727-4C27-4DC1-6CC7-8A6583DCDA53}"/>
                  </a:ext>
                </a:extLst>
              </p:cNvPr>
              <p:cNvSpPr/>
              <p:nvPr/>
            </p:nvSpPr>
            <p:spPr>
              <a:xfrm>
                <a:off x="6101154" y="2254920"/>
                <a:ext cx="34273" cy="34263"/>
              </a:xfrm>
              <a:custGeom>
                <a:avLst/>
                <a:gdLst>
                  <a:gd name="connsiteX0" fmla="*/ 34273 w 34273"/>
                  <a:gd name="connsiteY0" fmla="*/ 17132 h 34263"/>
                  <a:gd name="connsiteX1" fmla="*/ 17137 w 34273"/>
                  <a:gd name="connsiteY1" fmla="*/ 34263 h 34263"/>
                  <a:gd name="connsiteX2" fmla="*/ 0 w 34273"/>
                  <a:gd name="connsiteY2" fmla="*/ 17132 h 34263"/>
                  <a:gd name="connsiteX3" fmla="*/ 17137 w 34273"/>
                  <a:gd name="connsiteY3" fmla="*/ 0 h 34263"/>
                  <a:gd name="connsiteX4" fmla="*/ 34273 w 34273"/>
                  <a:gd name="connsiteY4" fmla="*/ 17132 h 342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73" h="34263">
                    <a:moveTo>
                      <a:pt x="34273" y="17132"/>
                    </a:moveTo>
                    <a:cubicBezTo>
                      <a:pt x="34273" y="26649"/>
                      <a:pt x="26657" y="34263"/>
                      <a:pt x="17137" y="34263"/>
                    </a:cubicBezTo>
                    <a:cubicBezTo>
                      <a:pt x="7616" y="34263"/>
                      <a:pt x="0" y="26649"/>
                      <a:pt x="0" y="17132"/>
                    </a:cubicBezTo>
                    <a:cubicBezTo>
                      <a:pt x="0" y="7614"/>
                      <a:pt x="7616" y="0"/>
                      <a:pt x="17137" y="0"/>
                    </a:cubicBezTo>
                    <a:cubicBezTo>
                      <a:pt x="26657" y="0"/>
                      <a:pt x="34273" y="7614"/>
                      <a:pt x="34273" y="17132"/>
                    </a:cubicBezTo>
                    <a:close/>
                  </a:path>
                </a:pathLst>
              </a:custGeom>
              <a:solidFill>
                <a:srgbClr val="F8F8F8"/>
              </a:solidFill>
              <a:ln w="9511"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75" name="Freeform 74">
                <a:extLst>
                  <a:ext uri="{FF2B5EF4-FFF2-40B4-BE49-F238E27FC236}">
                    <a16:creationId xmlns:a16="http://schemas.microsoft.com/office/drawing/2014/main" id="{DF0BB10C-59BC-8F5C-7E0F-83ED28716931}"/>
                  </a:ext>
                </a:extLst>
              </p:cNvPr>
              <p:cNvSpPr/>
              <p:nvPr/>
            </p:nvSpPr>
            <p:spPr>
              <a:xfrm>
                <a:off x="6219207" y="2254920"/>
                <a:ext cx="34273" cy="34263"/>
              </a:xfrm>
              <a:custGeom>
                <a:avLst/>
                <a:gdLst>
                  <a:gd name="connsiteX0" fmla="*/ 34273 w 34273"/>
                  <a:gd name="connsiteY0" fmla="*/ 17132 h 34263"/>
                  <a:gd name="connsiteX1" fmla="*/ 17137 w 34273"/>
                  <a:gd name="connsiteY1" fmla="*/ 34263 h 34263"/>
                  <a:gd name="connsiteX2" fmla="*/ 0 w 34273"/>
                  <a:gd name="connsiteY2" fmla="*/ 17132 h 34263"/>
                  <a:gd name="connsiteX3" fmla="*/ 17137 w 34273"/>
                  <a:gd name="connsiteY3" fmla="*/ 0 h 34263"/>
                  <a:gd name="connsiteX4" fmla="*/ 34273 w 34273"/>
                  <a:gd name="connsiteY4" fmla="*/ 17132 h 342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73" h="34263">
                    <a:moveTo>
                      <a:pt x="34273" y="17132"/>
                    </a:moveTo>
                    <a:cubicBezTo>
                      <a:pt x="34273" y="26649"/>
                      <a:pt x="26657" y="34263"/>
                      <a:pt x="17137" y="34263"/>
                    </a:cubicBezTo>
                    <a:cubicBezTo>
                      <a:pt x="7616" y="34263"/>
                      <a:pt x="0" y="26649"/>
                      <a:pt x="0" y="17132"/>
                    </a:cubicBezTo>
                    <a:cubicBezTo>
                      <a:pt x="0" y="7614"/>
                      <a:pt x="7616" y="0"/>
                      <a:pt x="17137" y="0"/>
                    </a:cubicBezTo>
                    <a:cubicBezTo>
                      <a:pt x="25705" y="0"/>
                      <a:pt x="34273" y="7614"/>
                      <a:pt x="34273" y="17132"/>
                    </a:cubicBezTo>
                    <a:close/>
                  </a:path>
                </a:pathLst>
              </a:custGeom>
              <a:solidFill>
                <a:srgbClr val="F8F8F8"/>
              </a:solidFill>
              <a:ln w="9511"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10" name="Freeform 109">
                <a:extLst>
                  <a:ext uri="{FF2B5EF4-FFF2-40B4-BE49-F238E27FC236}">
                    <a16:creationId xmlns:a16="http://schemas.microsoft.com/office/drawing/2014/main" id="{71B1BBCB-4F0F-8EAF-A2DC-A4FCBC045363}"/>
                  </a:ext>
                </a:extLst>
              </p:cNvPr>
              <p:cNvSpPr/>
              <p:nvPr/>
            </p:nvSpPr>
            <p:spPr>
              <a:xfrm>
                <a:off x="6336308" y="2254920"/>
                <a:ext cx="34273" cy="34263"/>
              </a:xfrm>
              <a:custGeom>
                <a:avLst/>
                <a:gdLst>
                  <a:gd name="connsiteX0" fmla="*/ 34273 w 34273"/>
                  <a:gd name="connsiteY0" fmla="*/ 17132 h 34263"/>
                  <a:gd name="connsiteX1" fmla="*/ 17137 w 34273"/>
                  <a:gd name="connsiteY1" fmla="*/ 34263 h 34263"/>
                  <a:gd name="connsiteX2" fmla="*/ 0 w 34273"/>
                  <a:gd name="connsiteY2" fmla="*/ 17132 h 34263"/>
                  <a:gd name="connsiteX3" fmla="*/ 17137 w 34273"/>
                  <a:gd name="connsiteY3" fmla="*/ 0 h 34263"/>
                  <a:gd name="connsiteX4" fmla="*/ 34273 w 34273"/>
                  <a:gd name="connsiteY4" fmla="*/ 17132 h 342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73" h="34263">
                    <a:moveTo>
                      <a:pt x="34273" y="17132"/>
                    </a:moveTo>
                    <a:cubicBezTo>
                      <a:pt x="34273" y="26649"/>
                      <a:pt x="26657" y="34263"/>
                      <a:pt x="17137" y="34263"/>
                    </a:cubicBezTo>
                    <a:cubicBezTo>
                      <a:pt x="7616" y="34263"/>
                      <a:pt x="0" y="26649"/>
                      <a:pt x="0" y="17132"/>
                    </a:cubicBezTo>
                    <a:cubicBezTo>
                      <a:pt x="0" y="7614"/>
                      <a:pt x="7616" y="0"/>
                      <a:pt x="17137" y="0"/>
                    </a:cubicBezTo>
                    <a:cubicBezTo>
                      <a:pt x="26657" y="0"/>
                      <a:pt x="34273" y="7614"/>
                      <a:pt x="34273" y="17132"/>
                    </a:cubicBezTo>
                    <a:close/>
                  </a:path>
                </a:pathLst>
              </a:custGeom>
              <a:solidFill>
                <a:srgbClr val="F8F8F8"/>
              </a:solidFill>
              <a:ln w="9511"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11" name="Freeform 110">
                <a:extLst>
                  <a:ext uri="{FF2B5EF4-FFF2-40B4-BE49-F238E27FC236}">
                    <a16:creationId xmlns:a16="http://schemas.microsoft.com/office/drawing/2014/main" id="{D15E6B5A-3281-79C8-E49B-A49A14B5D8D1}"/>
                  </a:ext>
                </a:extLst>
              </p:cNvPr>
              <p:cNvSpPr/>
              <p:nvPr/>
            </p:nvSpPr>
            <p:spPr>
              <a:xfrm>
                <a:off x="6454360" y="2254920"/>
                <a:ext cx="34273" cy="34263"/>
              </a:xfrm>
              <a:custGeom>
                <a:avLst/>
                <a:gdLst>
                  <a:gd name="connsiteX0" fmla="*/ 34274 w 34273"/>
                  <a:gd name="connsiteY0" fmla="*/ 17132 h 34263"/>
                  <a:gd name="connsiteX1" fmla="*/ 17137 w 34273"/>
                  <a:gd name="connsiteY1" fmla="*/ 34263 h 34263"/>
                  <a:gd name="connsiteX2" fmla="*/ 0 w 34273"/>
                  <a:gd name="connsiteY2" fmla="*/ 17132 h 34263"/>
                  <a:gd name="connsiteX3" fmla="*/ 17137 w 34273"/>
                  <a:gd name="connsiteY3" fmla="*/ 0 h 34263"/>
                  <a:gd name="connsiteX4" fmla="*/ 34274 w 34273"/>
                  <a:gd name="connsiteY4" fmla="*/ 17132 h 342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73" h="34263">
                    <a:moveTo>
                      <a:pt x="34274" y="17132"/>
                    </a:moveTo>
                    <a:cubicBezTo>
                      <a:pt x="34274" y="26649"/>
                      <a:pt x="26658" y="34263"/>
                      <a:pt x="17137" y="34263"/>
                    </a:cubicBezTo>
                    <a:cubicBezTo>
                      <a:pt x="7617" y="34263"/>
                      <a:pt x="0" y="26649"/>
                      <a:pt x="0" y="17132"/>
                    </a:cubicBezTo>
                    <a:cubicBezTo>
                      <a:pt x="0" y="7614"/>
                      <a:pt x="7617" y="0"/>
                      <a:pt x="17137" y="0"/>
                    </a:cubicBezTo>
                    <a:cubicBezTo>
                      <a:pt x="25705" y="0"/>
                      <a:pt x="34274" y="7614"/>
                      <a:pt x="34274" y="17132"/>
                    </a:cubicBezTo>
                    <a:close/>
                  </a:path>
                </a:pathLst>
              </a:custGeom>
              <a:solidFill>
                <a:srgbClr val="F8F8F8"/>
              </a:solidFill>
              <a:ln w="9511"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nvGrpSpPr>
            <p:cNvPr id="112" name="Graphic 34">
              <a:extLst>
                <a:ext uri="{FF2B5EF4-FFF2-40B4-BE49-F238E27FC236}">
                  <a16:creationId xmlns:a16="http://schemas.microsoft.com/office/drawing/2014/main" id="{28212A88-D710-9C99-A090-D5F63A7236F3}"/>
                </a:ext>
              </a:extLst>
            </p:cNvPr>
            <p:cNvGrpSpPr/>
            <p:nvPr/>
          </p:nvGrpSpPr>
          <p:grpSpPr>
            <a:xfrm>
              <a:off x="6339164" y="2352000"/>
              <a:ext cx="269426" cy="34263"/>
              <a:chOff x="6339164" y="2352000"/>
              <a:chExt cx="269426" cy="34263"/>
            </a:xfrm>
            <a:solidFill>
              <a:srgbClr val="F8F8F8"/>
            </a:solidFill>
          </p:grpSpPr>
          <p:sp>
            <p:nvSpPr>
              <p:cNvPr id="113" name="Freeform 112">
                <a:extLst>
                  <a:ext uri="{FF2B5EF4-FFF2-40B4-BE49-F238E27FC236}">
                    <a16:creationId xmlns:a16="http://schemas.microsoft.com/office/drawing/2014/main" id="{462FC259-6DC8-F061-FFDB-6A585B6667CD}"/>
                  </a:ext>
                </a:extLst>
              </p:cNvPr>
              <p:cNvSpPr/>
              <p:nvPr/>
            </p:nvSpPr>
            <p:spPr>
              <a:xfrm>
                <a:off x="6339164" y="2352000"/>
                <a:ext cx="34273" cy="34263"/>
              </a:xfrm>
              <a:custGeom>
                <a:avLst/>
                <a:gdLst>
                  <a:gd name="connsiteX0" fmla="*/ 34273 w 34273"/>
                  <a:gd name="connsiteY0" fmla="*/ 17132 h 34263"/>
                  <a:gd name="connsiteX1" fmla="*/ 17137 w 34273"/>
                  <a:gd name="connsiteY1" fmla="*/ 34264 h 34263"/>
                  <a:gd name="connsiteX2" fmla="*/ 0 w 34273"/>
                  <a:gd name="connsiteY2" fmla="*/ 17132 h 34263"/>
                  <a:gd name="connsiteX3" fmla="*/ 17137 w 34273"/>
                  <a:gd name="connsiteY3" fmla="*/ 0 h 34263"/>
                  <a:gd name="connsiteX4" fmla="*/ 34273 w 34273"/>
                  <a:gd name="connsiteY4" fmla="*/ 17132 h 342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73" h="34263">
                    <a:moveTo>
                      <a:pt x="34273" y="17132"/>
                    </a:moveTo>
                    <a:cubicBezTo>
                      <a:pt x="34273" y="26649"/>
                      <a:pt x="26657" y="34264"/>
                      <a:pt x="17137" y="34264"/>
                    </a:cubicBezTo>
                    <a:cubicBezTo>
                      <a:pt x="7616" y="34264"/>
                      <a:pt x="0" y="26649"/>
                      <a:pt x="0" y="17132"/>
                    </a:cubicBezTo>
                    <a:cubicBezTo>
                      <a:pt x="0" y="7614"/>
                      <a:pt x="7616" y="0"/>
                      <a:pt x="17137" y="0"/>
                    </a:cubicBezTo>
                    <a:cubicBezTo>
                      <a:pt x="26657" y="0"/>
                      <a:pt x="34273" y="7614"/>
                      <a:pt x="34273" y="17132"/>
                    </a:cubicBezTo>
                    <a:close/>
                  </a:path>
                </a:pathLst>
              </a:custGeom>
              <a:solidFill>
                <a:srgbClr val="F8F8F8"/>
              </a:solidFill>
              <a:ln w="9511"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14" name="Freeform 113">
                <a:extLst>
                  <a:ext uri="{FF2B5EF4-FFF2-40B4-BE49-F238E27FC236}">
                    <a16:creationId xmlns:a16="http://schemas.microsoft.com/office/drawing/2014/main" id="{3D564F43-EC0B-F38D-494E-344198C94965}"/>
                  </a:ext>
                </a:extLst>
              </p:cNvPr>
              <p:cNvSpPr/>
              <p:nvPr/>
            </p:nvSpPr>
            <p:spPr>
              <a:xfrm>
                <a:off x="6456264" y="2352000"/>
                <a:ext cx="34273" cy="34263"/>
              </a:xfrm>
              <a:custGeom>
                <a:avLst/>
                <a:gdLst>
                  <a:gd name="connsiteX0" fmla="*/ 34274 w 34273"/>
                  <a:gd name="connsiteY0" fmla="*/ 17132 h 34263"/>
                  <a:gd name="connsiteX1" fmla="*/ 17137 w 34273"/>
                  <a:gd name="connsiteY1" fmla="*/ 34264 h 34263"/>
                  <a:gd name="connsiteX2" fmla="*/ 0 w 34273"/>
                  <a:gd name="connsiteY2" fmla="*/ 17132 h 34263"/>
                  <a:gd name="connsiteX3" fmla="*/ 17137 w 34273"/>
                  <a:gd name="connsiteY3" fmla="*/ 0 h 34263"/>
                  <a:gd name="connsiteX4" fmla="*/ 34274 w 34273"/>
                  <a:gd name="connsiteY4" fmla="*/ 17132 h 342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73" h="34263">
                    <a:moveTo>
                      <a:pt x="34274" y="17132"/>
                    </a:moveTo>
                    <a:cubicBezTo>
                      <a:pt x="34274" y="26649"/>
                      <a:pt x="26657" y="34264"/>
                      <a:pt x="17137" y="34264"/>
                    </a:cubicBezTo>
                    <a:cubicBezTo>
                      <a:pt x="7616" y="34264"/>
                      <a:pt x="0" y="26649"/>
                      <a:pt x="0" y="17132"/>
                    </a:cubicBezTo>
                    <a:cubicBezTo>
                      <a:pt x="0" y="7614"/>
                      <a:pt x="7616" y="0"/>
                      <a:pt x="17137" y="0"/>
                    </a:cubicBezTo>
                    <a:cubicBezTo>
                      <a:pt x="26657" y="0"/>
                      <a:pt x="34274" y="7614"/>
                      <a:pt x="34274" y="17132"/>
                    </a:cubicBezTo>
                    <a:close/>
                  </a:path>
                </a:pathLst>
              </a:custGeom>
              <a:solidFill>
                <a:srgbClr val="F8F8F8"/>
              </a:solidFill>
              <a:ln w="9511"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15" name="Freeform 114">
                <a:extLst>
                  <a:ext uri="{FF2B5EF4-FFF2-40B4-BE49-F238E27FC236}">
                    <a16:creationId xmlns:a16="http://schemas.microsoft.com/office/drawing/2014/main" id="{23A0F9A4-4577-71A6-3F35-83C91932CB12}"/>
                  </a:ext>
                </a:extLst>
              </p:cNvPr>
              <p:cNvSpPr/>
              <p:nvPr/>
            </p:nvSpPr>
            <p:spPr>
              <a:xfrm>
                <a:off x="6574317" y="2352000"/>
                <a:ext cx="34273" cy="34263"/>
              </a:xfrm>
              <a:custGeom>
                <a:avLst/>
                <a:gdLst>
                  <a:gd name="connsiteX0" fmla="*/ 34273 w 34273"/>
                  <a:gd name="connsiteY0" fmla="*/ 17132 h 34263"/>
                  <a:gd name="connsiteX1" fmla="*/ 17137 w 34273"/>
                  <a:gd name="connsiteY1" fmla="*/ 34264 h 34263"/>
                  <a:gd name="connsiteX2" fmla="*/ 0 w 34273"/>
                  <a:gd name="connsiteY2" fmla="*/ 17132 h 34263"/>
                  <a:gd name="connsiteX3" fmla="*/ 17137 w 34273"/>
                  <a:gd name="connsiteY3" fmla="*/ 0 h 34263"/>
                  <a:gd name="connsiteX4" fmla="*/ 34273 w 34273"/>
                  <a:gd name="connsiteY4" fmla="*/ 17132 h 342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73" h="34263">
                    <a:moveTo>
                      <a:pt x="34273" y="17132"/>
                    </a:moveTo>
                    <a:cubicBezTo>
                      <a:pt x="34273" y="26649"/>
                      <a:pt x="26657" y="34264"/>
                      <a:pt x="17137" y="34264"/>
                    </a:cubicBezTo>
                    <a:cubicBezTo>
                      <a:pt x="7616" y="34264"/>
                      <a:pt x="0" y="26649"/>
                      <a:pt x="0" y="17132"/>
                    </a:cubicBezTo>
                    <a:cubicBezTo>
                      <a:pt x="0" y="7614"/>
                      <a:pt x="7616" y="0"/>
                      <a:pt x="17137" y="0"/>
                    </a:cubicBezTo>
                    <a:cubicBezTo>
                      <a:pt x="26657" y="0"/>
                      <a:pt x="34273" y="7614"/>
                      <a:pt x="34273" y="17132"/>
                    </a:cubicBezTo>
                    <a:close/>
                  </a:path>
                </a:pathLst>
              </a:custGeom>
              <a:solidFill>
                <a:srgbClr val="F8F8F8"/>
              </a:solidFill>
              <a:ln w="9511"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sp>
        <p:nvSpPr>
          <p:cNvPr id="11" name="Freeform 10">
            <a:extLst>
              <a:ext uri="{FF2B5EF4-FFF2-40B4-BE49-F238E27FC236}">
                <a16:creationId xmlns:a16="http://schemas.microsoft.com/office/drawing/2014/main" id="{869BB8E1-F963-FCFB-4323-2C23EE38167D}"/>
              </a:ext>
            </a:extLst>
          </p:cNvPr>
          <p:cNvSpPr/>
          <p:nvPr userDrawn="1"/>
        </p:nvSpPr>
        <p:spPr>
          <a:xfrm rot="10800000" flipH="1">
            <a:off x="194897" y="3309857"/>
            <a:ext cx="2504361" cy="7606574"/>
          </a:xfrm>
          <a:custGeom>
            <a:avLst/>
            <a:gdLst>
              <a:gd name="connsiteX0" fmla="*/ 368409 w 1321666"/>
              <a:gd name="connsiteY0" fmla="*/ 0 h 2247833"/>
              <a:gd name="connsiteX1" fmla="*/ 0 w 1321666"/>
              <a:gd name="connsiteY1" fmla="*/ 0 h 2247833"/>
              <a:gd name="connsiteX2" fmla="*/ 0 w 1321666"/>
              <a:gd name="connsiteY2" fmla="*/ 2247834 h 2247833"/>
              <a:gd name="connsiteX3" fmla="*/ 1278174 w 1321666"/>
              <a:gd name="connsiteY3" fmla="*/ 983140 h 2247833"/>
              <a:gd name="connsiteX4" fmla="*/ 1321666 w 1321666"/>
              <a:gd name="connsiteY4" fmla="*/ 939706 h 22478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21666" h="2247833">
                <a:moveTo>
                  <a:pt x="368409" y="0"/>
                </a:moveTo>
                <a:lnTo>
                  <a:pt x="0" y="0"/>
                </a:lnTo>
                <a:lnTo>
                  <a:pt x="0" y="2247834"/>
                </a:lnTo>
                <a:lnTo>
                  <a:pt x="1278174" y="983140"/>
                </a:lnTo>
                <a:lnTo>
                  <a:pt x="1321666" y="939706"/>
                </a:lnTo>
                <a:close/>
              </a:path>
            </a:pathLst>
          </a:custGeom>
          <a:solidFill>
            <a:srgbClr val="3FC2E0"/>
          </a:solidFill>
          <a:ln w="5117" cap="flat">
            <a:noFill/>
            <a:prstDash val="solid"/>
            <a:miter/>
          </a:ln>
        </p:spPr>
        <p:txBody>
          <a:bodyPr rtlCol="0" anchor="ctr"/>
          <a:lstStyle/>
          <a:p>
            <a:endParaRPr lang="en-US" dirty="0"/>
          </a:p>
        </p:txBody>
      </p:sp>
      <p:sp>
        <p:nvSpPr>
          <p:cNvPr id="16" name="Freeform 15">
            <a:extLst>
              <a:ext uri="{FF2B5EF4-FFF2-40B4-BE49-F238E27FC236}">
                <a16:creationId xmlns:a16="http://schemas.microsoft.com/office/drawing/2014/main" id="{EE356F2B-AA4F-019A-CE26-B2F1FBDB500A}"/>
              </a:ext>
            </a:extLst>
          </p:cNvPr>
          <p:cNvSpPr/>
          <p:nvPr userDrawn="1"/>
        </p:nvSpPr>
        <p:spPr>
          <a:xfrm>
            <a:off x="-119710" y="0"/>
            <a:ext cx="2791490" cy="10907713"/>
          </a:xfrm>
          <a:custGeom>
            <a:avLst/>
            <a:gdLst>
              <a:gd name="connsiteX0" fmla="*/ 0 w 2280567"/>
              <a:gd name="connsiteY0" fmla="*/ 0 h 10778216"/>
              <a:gd name="connsiteX1" fmla="*/ 2280567 w 2280567"/>
              <a:gd name="connsiteY1" fmla="*/ 0 h 10778216"/>
              <a:gd name="connsiteX2" fmla="*/ 861587 w 2280567"/>
              <a:gd name="connsiteY2" fmla="*/ 10778216 h 10778216"/>
              <a:gd name="connsiteX3" fmla="*/ 0 w 2280567"/>
              <a:gd name="connsiteY3" fmla="*/ 10778216 h 10778216"/>
            </a:gdLst>
            <a:ahLst/>
            <a:cxnLst>
              <a:cxn ang="0">
                <a:pos x="connsiteX0" y="connsiteY0"/>
              </a:cxn>
              <a:cxn ang="0">
                <a:pos x="connsiteX1" y="connsiteY1"/>
              </a:cxn>
              <a:cxn ang="0">
                <a:pos x="connsiteX2" y="connsiteY2"/>
              </a:cxn>
              <a:cxn ang="0">
                <a:pos x="connsiteX3" y="connsiteY3"/>
              </a:cxn>
            </a:cxnLst>
            <a:rect l="l" t="t" r="r" b="b"/>
            <a:pathLst>
              <a:path w="2280567" h="10778216">
                <a:moveTo>
                  <a:pt x="0" y="0"/>
                </a:moveTo>
                <a:lnTo>
                  <a:pt x="2280567" y="0"/>
                </a:lnTo>
                <a:lnTo>
                  <a:pt x="861587" y="10778216"/>
                </a:lnTo>
                <a:lnTo>
                  <a:pt x="0" y="10778216"/>
                </a:lnTo>
                <a:close/>
              </a:path>
            </a:pathLst>
          </a:custGeom>
          <a:gradFill>
            <a:gsLst>
              <a:gs pos="0">
                <a:srgbClr val="3FC2E0"/>
              </a:gs>
              <a:gs pos="81000">
                <a:srgbClr val="0C6E6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Text Placeholder 32">
            <a:extLst>
              <a:ext uri="{FF2B5EF4-FFF2-40B4-BE49-F238E27FC236}">
                <a16:creationId xmlns:a16="http://schemas.microsoft.com/office/drawing/2014/main" id="{DC8A85C0-ED37-C5B5-233E-2EE9237C3E3E}"/>
              </a:ext>
            </a:extLst>
          </p:cNvPr>
          <p:cNvSpPr>
            <a:spLocks noGrp="1"/>
          </p:cNvSpPr>
          <p:nvPr>
            <p:ph type="body" sz="quarter" idx="10" hasCustomPrompt="1"/>
          </p:nvPr>
        </p:nvSpPr>
        <p:spPr>
          <a:xfrm rot="16200000">
            <a:off x="-746963" y="2409630"/>
            <a:ext cx="4225188" cy="2341470"/>
          </a:xfrm>
          <a:prstGeom prst="rect">
            <a:avLst/>
          </a:prstGeom>
        </p:spPr>
        <p:txBody>
          <a:bodyPr anchor="t">
            <a:noAutofit/>
          </a:bodyPr>
          <a:lstStyle>
            <a:lvl1pPr marL="0" indent="0" algn="r">
              <a:lnSpc>
                <a:spcPct val="100000"/>
              </a:lnSpc>
              <a:spcBef>
                <a:spcPts val="0"/>
              </a:spcBef>
              <a:buNone/>
              <a:defRPr sz="70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CONTENTS</a:t>
            </a:r>
            <a:endParaRPr lang="en-US" dirty="0"/>
          </a:p>
        </p:txBody>
      </p:sp>
      <p:sp>
        <p:nvSpPr>
          <p:cNvPr id="83" name="Rectangle 82">
            <a:extLst>
              <a:ext uri="{FF2B5EF4-FFF2-40B4-BE49-F238E27FC236}">
                <a16:creationId xmlns:a16="http://schemas.microsoft.com/office/drawing/2014/main" id="{D7E9FF70-03ED-82C6-93FC-9D52AE5D3D5D}"/>
              </a:ext>
            </a:extLst>
          </p:cNvPr>
          <p:cNvSpPr/>
          <p:nvPr userDrawn="1"/>
        </p:nvSpPr>
        <p:spPr>
          <a:xfrm>
            <a:off x="4156456" y="8291211"/>
            <a:ext cx="2888501" cy="461665"/>
          </a:xfrm>
          <a:prstGeom prst="rect">
            <a:avLst/>
          </a:prstGeom>
        </p:spPr>
        <p:txBody>
          <a:bodyPr wrap="square">
            <a:spAutoFit/>
          </a:bodyPr>
          <a:lstStyle/>
          <a:p>
            <a:pPr marL="0" marR="0" indent="0" algn="just" defTabSz="181904" rtl="0" eaLnBrk="1" fontAlgn="auto" latinLnBrk="0" hangingPunct="0">
              <a:lnSpc>
                <a:spcPct val="100000"/>
              </a:lnSpc>
              <a:spcBef>
                <a:spcPts val="0"/>
              </a:spcBef>
              <a:spcAft>
                <a:spcPts val="0"/>
              </a:spcAft>
              <a:buClrTx/>
              <a:buSzTx/>
              <a:buFontTx/>
              <a:buNone/>
              <a:tabLst/>
              <a:defRPr/>
            </a:pPr>
            <a:r>
              <a:rPr lang="en-US" sz="600" dirty="0">
                <a:solidFill>
                  <a:srgbClr val="1A3966"/>
                </a:solidFill>
                <a:latin typeface="Calibri" panose="020F0502020204030204" pitchFamily="34" charset="0"/>
                <a:ea typeface="Open Sans" panose="020B0606030504020204" pitchFamily="34" charset="0"/>
                <a:cs typeface="Calibri" panose="020F0502020204030204"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p>
        </p:txBody>
      </p:sp>
      <p:sp>
        <p:nvSpPr>
          <p:cNvPr id="2" name="Text Placeholder 32">
            <a:extLst>
              <a:ext uri="{FF2B5EF4-FFF2-40B4-BE49-F238E27FC236}">
                <a16:creationId xmlns:a16="http://schemas.microsoft.com/office/drawing/2014/main" id="{01770EF4-0518-5446-61CA-8FD44D144453}"/>
              </a:ext>
            </a:extLst>
          </p:cNvPr>
          <p:cNvSpPr>
            <a:spLocks noGrp="1"/>
          </p:cNvSpPr>
          <p:nvPr>
            <p:ph type="body" sz="quarter" idx="11" hasCustomPrompt="1"/>
          </p:nvPr>
        </p:nvSpPr>
        <p:spPr>
          <a:xfrm>
            <a:off x="2602503" y="2000967"/>
            <a:ext cx="648000" cy="348400"/>
          </a:xfrm>
          <a:prstGeom prst="rect">
            <a:avLst/>
          </a:prstGeom>
        </p:spPr>
        <p:txBody>
          <a:bodyPr anchor="ctr">
            <a:noAutofit/>
          </a:bodyPr>
          <a:lstStyle>
            <a:lvl1pPr marL="0" indent="0" algn="ctr">
              <a:buNone/>
              <a:defRPr sz="1800" b="1" i="0">
                <a:solidFill>
                  <a:srgbClr val="3FC2E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01</a:t>
            </a:r>
            <a:endParaRPr lang="en-US" dirty="0"/>
          </a:p>
        </p:txBody>
      </p:sp>
      <p:sp>
        <p:nvSpPr>
          <p:cNvPr id="3" name="Text Placeholder 32">
            <a:extLst>
              <a:ext uri="{FF2B5EF4-FFF2-40B4-BE49-F238E27FC236}">
                <a16:creationId xmlns:a16="http://schemas.microsoft.com/office/drawing/2014/main" id="{11E1C880-D0F2-49F0-570B-FDBB92BEAA66}"/>
              </a:ext>
            </a:extLst>
          </p:cNvPr>
          <p:cNvSpPr>
            <a:spLocks noGrp="1"/>
          </p:cNvSpPr>
          <p:nvPr>
            <p:ph type="body" sz="quarter" idx="49" hasCustomPrompt="1"/>
          </p:nvPr>
        </p:nvSpPr>
        <p:spPr>
          <a:xfrm>
            <a:off x="3305459" y="2000967"/>
            <a:ext cx="3544003" cy="348400"/>
          </a:xfrm>
          <a:prstGeom prst="rect">
            <a:avLst/>
          </a:prstGeom>
        </p:spPr>
        <p:txBody>
          <a:bodyPr anchor="ctr">
            <a:noAutofit/>
          </a:bodyPr>
          <a:lstStyle>
            <a:lvl1pPr marL="0" indent="0" algn="l">
              <a:buNone/>
              <a:defRPr sz="1400" b="0" i="0">
                <a:solidFill>
                  <a:srgbClr val="1A3966"/>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Introduction</a:t>
            </a:r>
            <a:endParaRPr lang="en-US" dirty="0"/>
          </a:p>
        </p:txBody>
      </p:sp>
      <p:sp>
        <p:nvSpPr>
          <p:cNvPr id="4" name="Text Placeholder 32">
            <a:extLst>
              <a:ext uri="{FF2B5EF4-FFF2-40B4-BE49-F238E27FC236}">
                <a16:creationId xmlns:a16="http://schemas.microsoft.com/office/drawing/2014/main" id="{94A604CD-C1AA-FE58-FF41-208D398596CF}"/>
              </a:ext>
            </a:extLst>
          </p:cNvPr>
          <p:cNvSpPr>
            <a:spLocks noGrp="1"/>
          </p:cNvSpPr>
          <p:nvPr>
            <p:ph type="body" sz="quarter" idx="13" hasCustomPrompt="1"/>
          </p:nvPr>
        </p:nvSpPr>
        <p:spPr>
          <a:xfrm>
            <a:off x="2602503" y="2476209"/>
            <a:ext cx="648000" cy="348400"/>
          </a:xfrm>
          <a:prstGeom prst="rect">
            <a:avLst/>
          </a:prstGeom>
        </p:spPr>
        <p:txBody>
          <a:bodyPr anchor="ctr">
            <a:noAutofit/>
          </a:bodyPr>
          <a:lstStyle>
            <a:lvl1pPr marL="0" indent="0" algn="ctr">
              <a:buNone/>
              <a:defRPr sz="1800" b="1" i="0">
                <a:solidFill>
                  <a:srgbClr val="3FC2E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02</a:t>
            </a:r>
            <a:endParaRPr lang="en-US" dirty="0"/>
          </a:p>
        </p:txBody>
      </p:sp>
      <p:sp>
        <p:nvSpPr>
          <p:cNvPr id="5" name="Text Placeholder 32">
            <a:extLst>
              <a:ext uri="{FF2B5EF4-FFF2-40B4-BE49-F238E27FC236}">
                <a16:creationId xmlns:a16="http://schemas.microsoft.com/office/drawing/2014/main" id="{3002F1E9-85BC-0762-6F3C-5018C20FB6BB}"/>
              </a:ext>
            </a:extLst>
          </p:cNvPr>
          <p:cNvSpPr>
            <a:spLocks noGrp="1"/>
          </p:cNvSpPr>
          <p:nvPr>
            <p:ph type="body" sz="quarter" idx="14" hasCustomPrompt="1"/>
          </p:nvPr>
        </p:nvSpPr>
        <p:spPr>
          <a:xfrm>
            <a:off x="3305459" y="2476209"/>
            <a:ext cx="3544003" cy="349200"/>
          </a:xfrm>
          <a:prstGeom prst="rect">
            <a:avLst/>
          </a:prstGeom>
        </p:spPr>
        <p:txBody>
          <a:bodyPr anchor="ctr">
            <a:noAutofit/>
          </a:bodyPr>
          <a:lstStyle>
            <a:lvl1pPr marL="0" marR="0" indent="0" algn="l" defTabSz="2072941" rtl="0" eaLnBrk="1" fontAlgn="auto" latinLnBrk="0" hangingPunct="1">
              <a:lnSpc>
                <a:spcPct val="100000"/>
              </a:lnSpc>
              <a:spcBef>
                <a:spcPts val="2267"/>
              </a:spcBef>
              <a:spcAft>
                <a:spcPts val="0"/>
              </a:spcAft>
              <a:buClrTx/>
              <a:buSzTx/>
              <a:buFont typeface="Arial" panose="020B0604020202020204" pitchFamily="34" charset="0"/>
              <a:buNone/>
              <a:tabLst/>
              <a:defRPr sz="1400" b="0" i="0">
                <a:solidFill>
                  <a:srgbClr val="1A3966"/>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marL="0" marR="0" lvl="0" indent="0" algn="l" defTabSz="2072941" rtl="0" eaLnBrk="1" fontAlgn="auto" latinLnBrk="0" hangingPunct="1">
              <a:lnSpc>
                <a:spcPct val="100000"/>
              </a:lnSpc>
              <a:spcBef>
                <a:spcPts val="2267"/>
              </a:spcBef>
              <a:spcAft>
                <a:spcPts val="0"/>
              </a:spcAft>
              <a:buClrTx/>
              <a:buSzTx/>
              <a:buFont typeface="Arial" panose="020B0604020202020204" pitchFamily="34" charset="0"/>
              <a:buNone/>
              <a:tabLst/>
              <a:defRPr/>
            </a:pPr>
            <a:r>
              <a:rPr lang="en-GB" dirty="0"/>
              <a:t>About us</a:t>
            </a:r>
            <a:endParaRPr lang="en-US" dirty="0"/>
          </a:p>
        </p:txBody>
      </p:sp>
      <p:sp>
        <p:nvSpPr>
          <p:cNvPr id="6" name="Text Placeholder 32">
            <a:extLst>
              <a:ext uri="{FF2B5EF4-FFF2-40B4-BE49-F238E27FC236}">
                <a16:creationId xmlns:a16="http://schemas.microsoft.com/office/drawing/2014/main" id="{D53C24A1-10FB-6DFA-AFDA-2886C66EBA39}"/>
              </a:ext>
            </a:extLst>
          </p:cNvPr>
          <p:cNvSpPr>
            <a:spLocks noGrp="1"/>
          </p:cNvSpPr>
          <p:nvPr>
            <p:ph type="body" sz="quarter" idx="15" hasCustomPrompt="1"/>
          </p:nvPr>
        </p:nvSpPr>
        <p:spPr>
          <a:xfrm>
            <a:off x="2602503" y="2977343"/>
            <a:ext cx="648000" cy="348400"/>
          </a:xfrm>
          <a:prstGeom prst="rect">
            <a:avLst/>
          </a:prstGeom>
        </p:spPr>
        <p:txBody>
          <a:bodyPr anchor="ctr">
            <a:noAutofit/>
          </a:bodyPr>
          <a:lstStyle>
            <a:lvl1pPr marL="0" indent="0" algn="ctr">
              <a:buNone/>
              <a:defRPr sz="1800" b="1" i="0">
                <a:solidFill>
                  <a:srgbClr val="3FC2E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03</a:t>
            </a:r>
            <a:endParaRPr lang="en-US" dirty="0"/>
          </a:p>
        </p:txBody>
      </p:sp>
      <p:sp>
        <p:nvSpPr>
          <p:cNvPr id="7" name="Text Placeholder 32">
            <a:extLst>
              <a:ext uri="{FF2B5EF4-FFF2-40B4-BE49-F238E27FC236}">
                <a16:creationId xmlns:a16="http://schemas.microsoft.com/office/drawing/2014/main" id="{D3966DD2-8C79-D6BB-60E0-31421BAA4FE4}"/>
              </a:ext>
            </a:extLst>
          </p:cNvPr>
          <p:cNvSpPr>
            <a:spLocks noGrp="1"/>
          </p:cNvSpPr>
          <p:nvPr>
            <p:ph type="body" sz="quarter" idx="19" hasCustomPrompt="1"/>
          </p:nvPr>
        </p:nvSpPr>
        <p:spPr>
          <a:xfrm>
            <a:off x="3305459" y="2977343"/>
            <a:ext cx="3544003" cy="348400"/>
          </a:xfrm>
          <a:prstGeom prst="rect">
            <a:avLst/>
          </a:prstGeom>
        </p:spPr>
        <p:txBody>
          <a:bodyPr anchor="ctr">
            <a:noAutofit/>
          </a:bodyPr>
          <a:lstStyle>
            <a:lvl1pPr marL="0" indent="0" algn="l">
              <a:buNone/>
              <a:defRPr sz="1400" b="0" i="0">
                <a:solidFill>
                  <a:srgbClr val="1A3966"/>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The Project</a:t>
            </a:r>
            <a:endParaRPr lang="en-US" dirty="0"/>
          </a:p>
        </p:txBody>
      </p:sp>
      <p:sp>
        <p:nvSpPr>
          <p:cNvPr id="8" name="Text Placeholder 32">
            <a:extLst>
              <a:ext uri="{FF2B5EF4-FFF2-40B4-BE49-F238E27FC236}">
                <a16:creationId xmlns:a16="http://schemas.microsoft.com/office/drawing/2014/main" id="{232BA1DF-AA11-A458-021C-1EFB2140DB0B}"/>
              </a:ext>
            </a:extLst>
          </p:cNvPr>
          <p:cNvSpPr>
            <a:spLocks noGrp="1"/>
          </p:cNvSpPr>
          <p:nvPr>
            <p:ph type="body" sz="quarter" idx="17" hasCustomPrompt="1"/>
          </p:nvPr>
        </p:nvSpPr>
        <p:spPr>
          <a:xfrm>
            <a:off x="2602503" y="3478298"/>
            <a:ext cx="648000" cy="348400"/>
          </a:xfrm>
          <a:prstGeom prst="rect">
            <a:avLst/>
          </a:prstGeom>
        </p:spPr>
        <p:txBody>
          <a:bodyPr anchor="ctr">
            <a:noAutofit/>
          </a:bodyPr>
          <a:lstStyle>
            <a:lvl1pPr marL="0" indent="0" algn="ctr">
              <a:buNone/>
              <a:defRPr sz="1800" b="1" i="0">
                <a:solidFill>
                  <a:srgbClr val="3FC2E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04</a:t>
            </a:r>
            <a:endParaRPr lang="en-US" dirty="0"/>
          </a:p>
        </p:txBody>
      </p:sp>
      <p:sp>
        <p:nvSpPr>
          <p:cNvPr id="9" name="Text Placeholder 32">
            <a:extLst>
              <a:ext uri="{FF2B5EF4-FFF2-40B4-BE49-F238E27FC236}">
                <a16:creationId xmlns:a16="http://schemas.microsoft.com/office/drawing/2014/main" id="{9D224627-3B5C-ADE0-015E-F840B1F7B62A}"/>
              </a:ext>
            </a:extLst>
          </p:cNvPr>
          <p:cNvSpPr>
            <a:spLocks noGrp="1"/>
          </p:cNvSpPr>
          <p:nvPr>
            <p:ph type="body" sz="quarter" idx="20" hasCustomPrompt="1"/>
          </p:nvPr>
        </p:nvSpPr>
        <p:spPr>
          <a:xfrm>
            <a:off x="3305459" y="3478298"/>
            <a:ext cx="3544003" cy="348400"/>
          </a:xfrm>
          <a:prstGeom prst="rect">
            <a:avLst/>
          </a:prstGeom>
        </p:spPr>
        <p:txBody>
          <a:bodyPr anchor="ctr">
            <a:noAutofit/>
          </a:bodyPr>
          <a:lstStyle>
            <a:lvl1pPr marL="0" indent="0" algn="l">
              <a:buNone/>
              <a:defRPr sz="1400" b="0" i="0">
                <a:solidFill>
                  <a:srgbClr val="1A3966"/>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Gallery</a:t>
            </a:r>
            <a:endParaRPr lang="en-US" dirty="0"/>
          </a:p>
        </p:txBody>
      </p:sp>
      <p:sp>
        <p:nvSpPr>
          <p:cNvPr id="10" name="Text Placeholder 32">
            <a:extLst>
              <a:ext uri="{FF2B5EF4-FFF2-40B4-BE49-F238E27FC236}">
                <a16:creationId xmlns:a16="http://schemas.microsoft.com/office/drawing/2014/main" id="{80516978-4B96-5A22-EFB2-173C6C9A3E59}"/>
              </a:ext>
            </a:extLst>
          </p:cNvPr>
          <p:cNvSpPr>
            <a:spLocks noGrp="1"/>
          </p:cNvSpPr>
          <p:nvPr>
            <p:ph type="body" sz="quarter" idx="21" hasCustomPrompt="1"/>
          </p:nvPr>
        </p:nvSpPr>
        <p:spPr>
          <a:xfrm>
            <a:off x="2602503" y="3980088"/>
            <a:ext cx="648000" cy="348400"/>
          </a:xfrm>
          <a:prstGeom prst="rect">
            <a:avLst/>
          </a:prstGeom>
        </p:spPr>
        <p:txBody>
          <a:bodyPr anchor="ctr">
            <a:noAutofit/>
          </a:bodyPr>
          <a:lstStyle>
            <a:lvl1pPr marL="0" indent="0" algn="ctr">
              <a:buNone/>
              <a:defRPr sz="1800" b="1" i="0">
                <a:solidFill>
                  <a:srgbClr val="3FC2E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05</a:t>
            </a:r>
            <a:endParaRPr lang="en-US" dirty="0"/>
          </a:p>
        </p:txBody>
      </p:sp>
      <p:sp>
        <p:nvSpPr>
          <p:cNvPr id="12" name="Text Placeholder 32">
            <a:extLst>
              <a:ext uri="{FF2B5EF4-FFF2-40B4-BE49-F238E27FC236}">
                <a16:creationId xmlns:a16="http://schemas.microsoft.com/office/drawing/2014/main" id="{A74E8620-E49D-1BF0-EC08-C95D9AA22A60}"/>
              </a:ext>
            </a:extLst>
          </p:cNvPr>
          <p:cNvSpPr>
            <a:spLocks noGrp="1"/>
          </p:cNvSpPr>
          <p:nvPr>
            <p:ph type="body" sz="quarter" idx="22" hasCustomPrompt="1"/>
          </p:nvPr>
        </p:nvSpPr>
        <p:spPr>
          <a:xfrm>
            <a:off x="3305459" y="3980088"/>
            <a:ext cx="3544003" cy="348400"/>
          </a:xfrm>
          <a:prstGeom prst="rect">
            <a:avLst/>
          </a:prstGeom>
        </p:spPr>
        <p:txBody>
          <a:bodyPr anchor="ctr">
            <a:noAutofit/>
          </a:bodyPr>
          <a:lstStyle>
            <a:lvl1pPr marL="0" indent="0" algn="l">
              <a:buNone/>
              <a:defRPr sz="1400" b="0" i="0">
                <a:solidFill>
                  <a:srgbClr val="1A3966"/>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Our Team</a:t>
            </a:r>
            <a:endParaRPr lang="en-US" dirty="0"/>
          </a:p>
        </p:txBody>
      </p:sp>
      <p:sp>
        <p:nvSpPr>
          <p:cNvPr id="13" name="Text Placeholder 32">
            <a:extLst>
              <a:ext uri="{FF2B5EF4-FFF2-40B4-BE49-F238E27FC236}">
                <a16:creationId xmlns:a16="http://schemas.microsoft.com/office/drawing/2014/main" id="{F9C31977-181C-9533-A98D-188C0F8D1196}"/>
              </a:ext>
            </a:extLst>
          </p:cNvPr>
          <p:cNvSpPr>
            <a:spLocks noGrp="1"/>
          </p:cNvSpPr>
          <p:nvPr>
            <p:ph type="body" sz="quarter" idx="51" hasCustomPrompt="1"/>
          </p:nvPr>
        </p:nvSpPr>
        <p:spPr>
          <a:xfrm>
            <a:off x="2612143" y="4509284"/>
            <a:ext cx="648000" cy="348400"/>
          </a:xfrm>
          <a:prstGeom prst="rect">
            <a:avLst/>
          </a:prstGeom>
        </p:spPr>
        <p:txBody>
          <a:bodyPr anchor="ctr">
            <a:noAutofit/>
          </a:bodyPr>
          <a:lstStyle>
            <a:lvl1pPr marL="0" indent="0" algn="ctr">
              <a:buNone/>
              <a:defRPr sz="1800" b="1" i="0">
                <a:solidFill>
                  <a:srgbClr val="3FC2E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06</a:t>
            </a:r>
            <a:endParaRPr lang="en-US" dirty="0"/>
          </a:p>
        </p:txBody>
      </p:sp>
      <p:sp>
        <p:nvSpPr>
          <p:cNvPr id="14" name="Text Placeholder 32">
            <a:extLst>
              <a:ext uri="{FF2B5EF4-FFF2-40B4-BE49-F238E27FC236}">
                <a16:creationId xmlns:a16="http://schemas.microsoft.com/office/drawing/2014/main" id="{5E087189-C2B1-0F37-E651-DF6374764FC4}"/>
              </a:ext>
            </a:extLst>
          </p:cNvPr>
          <p:cNvSpPr>
            <a:spLocks noGrp="1"/>
          </p:cNvSpPr>
          <p:nvPr>
            <p:ph type="body" sz="quarter" idx="52" hasCustomPrompt="1"/>
          </p:nvPr>
        </p:nvSpPr>
        <p:spPr>
          <a:xfrm>
            <a:off x="3315099" y="4509284"/>
            <a:ext cx="3544003" cy="348400"/>
          </a:xfrm>
          <a:prstGeom prst="rect">
            <a:avLst/>
          </a:prstGeom>
        </p:spPr>
        <p:txBody>
          <a:bodyPr anchor="ctr">
            <a:noAutofit/>
          </a:bodyPr>
          <a:lstStyle>
            <a:lvl1pPr marL="0" indent="0" algn="l">
              <a:buNone/>
              <a:defRPr sz="1400" b="0" i="0">
                <a:solidFill>
                  <a:srgbClr val="1A3966"/>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Question and Answers</a:t>
            </a:r>
            <a:endParaRPr lang="en-US" dirty="0"/>
          </a:p>
        </p:txBody>
      </p:sp>
      <p:sp>
        <p:nvSpPr>
          <p:cNvPr id="15" name="Text Placeholder 32">
            <a:extLst>
              <a:ext uri="{FF2B5EF4-FFF2-40B4-BE49-F238E27FC236}">
                <a16:creationId xmlns:a16="http://schemas.microsoft.com/office/drawing/2014/main" id="{1CD5EF65-1F80-7529-AB54-69F1FD39D1FD}"/>
              </a:ext>
            </a:extLst>
          </p:cNvPr>
          <p:cNvSpPr>
            <a:spLocks noGrp="1"/>
          </p:cNvSpPr>
          <p:nvPr>
            <p:ph type="body" sz="quarter" idx="53" hasCustomPrompt="1"/>
          </p:nvPr>
        </p:nvSpPr>
        <p:spPr>
          <a:xfrm>
            <a:off x="2612143" y="4999516"/>
            <a:ext cx="648000" cy="348400"/>
          </a:xfrm>
          <a:prstGeom prst="rect">
            <a:avLst/>
          </a:prstGeom>
        </p:spPr>
        <p:txBody>
          <a:bodyPr anchor="ctr">
            <a:noAutofit/>
          </a:bodyPr>
          <a:lstStyle>
            <a:lvl1pPr marL="0" indent="0" algn="ctr">
              <a:buNone/>
              <a:defRPr sz="1800" b="1" i="0">
                <a:solidFill>
                  <a:srgbClr val="3FC2E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07</a:t>
            </a:r>
            <a:endParaRPr lang="en-US" dirty="0"/>
          </a:p>
        </p:txBody>
      </p:sp>
      <p:sp>
        <p:nvSpPr>
          <p:cNvPr id="22" name="Text Placeholder 32">
            <a:extLst>
              <a:ext uri="{FF2B5EF4-FFF2-40B4-BE49-F238E27FC236}">
                <a16:creationId xmlns:a16="http://schemas.microsoft.com/office/drawing/2014/main" id="{D4AA1FB1-A21D-F322-3BAD-B36AF35AE0AB}"/>
              </a:ext>
            </a:extLst>
          </p:cNvPr>
          <p:cNvSpPr>
            <a:spLocks noGrp="1"/>
          </p:cNvSpPr>
          <p:nvPr>
            <p:ph type="body" sz="quarter" idx="54" hasCustomPrompt="1"/>
          </p:nvPr>
        </p:nvSpPr>
        <p:spPr>
          <a:xfrm>
            <a:off x="3315099" y="4999516"/>
            <a:ext cx="3544003" cy="348400"/>
          </a:xfrm>
          <a:prstGeom prst="rect">
            <a:avLst/>
          </a:prstGeom>
        </p:spPr>
        <p:txBody>
          <a:bodyPr anchor="ctr">
            <a:noAutofit/>
          </a:bodyPr>
          <a:lstStyle>
            <a:lvl1pPr marL="0" indent="0" algn="l">
              <a:buNone/>
              <a:defRPr sz="1400" b="0" i="0">
                <a:solidFill>
                  <a:srgbClr val="1A3966"/>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Conclusion</a:t>
            </a:r>
            <a:endParaRPr lang="en-US" dirty="0"/>
          </a:p>
        </p:txBody>
      </p:sp>
      <p:grpSp>
        <p:nvGrpSpPr>
          <p:cNvPr id="23" name="Group 22">
            <a:extLst>
              <a:ext uri="{FF2B5EF4-FFF2-40B4-BE49-F238E27FC236}">
                <a16:creationId xmlns:a16="http://schemas.microsoft.com/office/drawing/2014/main" id="{271A2D46-A107-87F7-783D-91744771F9B6}"/>
              </a:ext>
            </a:extLst>
          </p:cNvPr>
          <p:cNvGrpSpPr/>
          <p:nvPr userDrawn="1"/>
        </p:nvGrpSpPr>
        <p:grpSpPr>
          <a:xfrm>
            <a:off x="2377048" y="2393610"/>
            <a:ext cx="4752000" cy="1525304"/>
            <a:chOff x="1265109" y="2728756"/>
            <a:chExt cx="4752000" cy="1525304"/>
          </a:xfrm>
          <a:solidFill>
            <a:srgbClr val="69BCAC"/>
          </a:solidFill>
        </p:grpSpPr>
        <p:sp>
          <p:nvSpPr>
            <p:cNvPr id="24" name="Rectangle 23">
              <a:extLst>
                <a:ext uri="{FF2B5EF4-FFF2-40B4-BE49-F238E27FC236}">
                  <a16:creationId xmlns:a16="http://schemas.microsoft.com/office/drawing/2014/main" id="{7EBAD851-3183-1DE1-8052-A420EFB5F13A}"/>
                </a:ext>
              </a:extLst>
            </p:cNvPr>
            <p:cNvSpPr/>
            <p:nvPr userDrawn="1"/>
          </p:nvSpPr>
          <p:spPr>
            <a:xfrm>
              <a:off x="1265109" y="2728756"/>
              <a:ext cx="4752000" cy="21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Montserrat" panose="00000500000000000000" pitchFamily="50" charset="0"/>
              </a:endParaRPr>
            </a:p>
          </p:txBody>
        </p:sp>
        <p:sp>
          <p:nvSpPr>
            <p:cNvPr id="25" name="Rectangle 24">
              <a:extLst>
                <a:ext uri="{FF2B5EF4-FFF2-40B4-BE49-F238E27FC236}">
                  <a16:creationId xmlns:a16="http://schemas.microsoft.com/office/drawing/2014/main" id="{8C7DCC2D-71F8-55AE-6661-702B561B1344}"/>
                </a:ext>
              </a:extLst>
            </p:cNvPr>
            <p:cNvSpPr/>
            <p:nvPr userDrawn="1"/>
          </p:nvSpPr>
          <p:spPr>
            <a:xfrm>
              <a:off x="1265109" y="3229991"/>
              <a:ext cx="4752000" cy="21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Montserrat" panose="00000500000000000000" pitchFamily="50" charset="0"/>
              </a:endParaRPr>
            </a:p>
          </p:txBody>
        </p:sp>
        <p:sp>
          <p:nvSpPr>
            <p:cNvPr id="26" name="Rectangle 25">
              <a:extLst>
                <a:ext uri="{FF2B5EF4-FFF2-40B4-BE49-F238E27FC236}">
                  <a16:creationId xmlns:a16="http://schemas.microsoft.com/office/drawing/2014/main" id="{E19114BD-B917-66CD-726B-C8781A366AEA}"/>
                </a:ext>
              </a:extLst>
            </p:cNvPr>
            <p:cNvSpPr/>
            <p:nvPr userDrawn="1"/>
          </p:nvSpPr>
          <p:spPr>
            <a:xfrm>
              <a:off x="1265109" y="3731226"/>
              <a:ext cx="4752000" cy="21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Montserrat" panose="00000500000000000000" pitchFamily="50" charset="0"/>
              </a:endParaRPr>
            </a:p>
          </p:txBody>
        </p:sp>
        <p:sp>
          <p:nvSpPr>
            <p:cNvPr id="27" name="Rectangle 26">
              <a:extLst>
                <a:ext uri="{FF2B5EF4-FFF2-40B4-BE49-F238E27FC236}">
                  <a16:creationId xmlns:a16="http://schemas.microsoft.com/office/drawing/2014/main" id="{EAA905EF-F7F7-4812-3223-E96B7611FD15}"/>
                </a:ext>
              </a:extLst>
            </p:cNvPr>
            <p:cNvSpPr/>
            <p:nvPr userDrawn="1"/>
          </p:nvSpPr>
          <p:spPr>
            <a:xfrm>
              <a:off x="1265109" y="4232460"/>
              <a:ext cx="4752000" cy="21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Montserrat" panose="00000500000000000000" pitchFamily="50" charset="0"/>
              </a:endParaRPr>
            </a:p>
          </p:txBody>
        </p:sp>
      </p:grpSp>
      <p:grpSp>
        <p:nvGrpSpPr>
          <p:cNvPr id="28" name="Group 27">
            <a:extLst>
              <a:ext uri="{FF2B5EF4-FFF2-40B4-BE49-F238E27FC236}">
                <a16:creationId xmlns:a16="http://schemas.microsoft.com/office/drawing/2014/main" id="{A393D938-3F41-08DE-CF5A-E322556421D8}"/>
              </a:ext>
            </a:extLst>
          </p:cNvPr>
          <p:cNvGrpSpPr/>
          <p:nvPr userDrawn="1"/>
        </p:nvGrpSpPr>
        <p:grpSpPr>
          <a:xfrm>
            <a:off x="2377048" y="4398549"/>
            <a:ext cx="4752000" cy="522835"/>
            <a:chOff x="1265109" y="3229991"/>
            <a:chExt cx="4752000" cy="522835"/>
          </a:xfrm>
          <a:solidFill>
            <a:srgbClr val="69BCAC"/>
          </a:solidFill>
        </p:grpSpPr>
        <p:sp>
          <p:nvSpPr>
            <p:cNvPr id="29" name="Rectangle 28">
              <a:extLst>
                <a:ext uri="{FF2B5EF4-FFF2-40B4-BE49-F238E27FC236}">
                  <a16:creationId xmlns:a16="http://schemas.microsoft.com/office/drawing/2014/main" id="{1A8998B0-EA5D-70FB-1A18-5D6B32206F51}"/>
                </a:ext>
              </a:extLst>
            </p:cNvPr>
            <p:cNvSpPr/>
            <p:nvPr userDrawn="1"/>
          </p:nvSpPr>
          <p:spPr>
            <a:xfrm>
              <a:off x="1265109" y="3229991"/>
              <a:ext cx="4752000" cy="21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Montserrat" panose="00000500000000000000" pitchFamily="50" charset="0"/>
              </a:endParaRPr>
            </a:p>
          </p:txBody>
        </p:sp>
        <p:sp>
          <p:nvSpPr>
            <p:cNvPr id="30" name="Rectangle 29">
              <a:extLst>
                <a:ext uri="{FF2B5EF4-FFF2-40B4-BE49-F238E27FC236}">
                  <a16:creationId xmlns:a16="http://schemas.microsoft.com/office/drawing/2014/main" id="{39406FD7-75BD-4F1C-762B-0D902D4185D1}"/>
                </a:ext>
              </a:extLst>
            </p:cNvPr>
            <p:cNvSpPr/>
            <p:nvPr userDrawn="1"/>
          </p:nvSpPr>
          <p:spPr>
            <a:xfrm>
              <a:off x="1265109" y="3731226"/>
              <a:ext cx="4752000" cy="21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Montserrat" panose="00000500000000000000" pitchFamily="50" charset="0"/>
              </a:endParaRPr>
            </a:p>
          </p:txBody>
        </p:sp>
      </p:grpSp>
      <p:sp>
        <p:nvSpPr>
          <p:cNvPr id="31" name="Slide Number Placeholder 5">
            <a:extLst>
              <a:ext uri="{FF2B5EF4-FFF2-40B4-BE49-F238E27FC236}">
                <a16:creationId xmlns:a16="http://schemas.microsoft.com/office/drawing/2014/main" id="{8F890241-AFBB-1584-4BC4-12C29991E69D}"/>
              </a:ext>
            </a:extLst>
          </p:cNvPr>
          <p:cNvSpPr>
            <a:spLocks noGrp="1"/>
          </p:cNvSpPr>
          <p:nvPr>
            <p:ph type="sldNum" sz="quarter" idx="4"/>
          </p:nvPr>
        </p:nvSpPr>
        <p:spPr>
          <a:xfrm>
            <a:off x="7252897" y="10393101"/>
            <a:ext cx="416471" cy="464375"/>
          </a:xfrm>
          <a:prstGeom prst="rect">
            <a:avLst/>
          </a:prstGeom>
        </p:spPr>
        <p:txBody>
          <a:bodyPr vert="horz" lIns="91440" tIns="45720" rIns="91440" bIns="45720" rtlCol="0" anchor="ctr"/>
          <a:lstStyle>
            <a:lvl1pPr algn="r">
              <a:defRPr sz="1000">
                <a:solidFill>
                  <a:srgbClr val="41296C"/>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pic>
        <p:nvPicPr>
          <p:cNvPr id="19" name="Picture 18">
            <a:extLst>
              <a:ext uri="{FF2B5EF4-FFF2-40B4-BE49-F238E27FC236}">
                <a16:creationId xmlns:a16="http://schemas.microsoft.com/office/drawing/2014/main" id="{27919031-0FD9-4E4A-E4F9-F55949A0E71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43834" y="7632491"/>
            <a:ext cx="2218685" cy="464376"/>
          </a:xfrm>
          <a:prstGeom prst="rect">
            <a:avLst/>
          </a:prstGeom>
        </p:spPr>
      </p:pic>
    </p:spTree>
    <p:extLst>
      <p:ext uri="{BB962C8B-B14F-4D97-AF65-F5344CB8AC3E}">
        <p14:creationId xmlns:p14="http://schemas.microsoft.com/office/powerpoint/2010/main" val="36234728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96AE6915-013E-4EF0-FEA6-E170A473DC53}"/>
              </a:ext>
            </a:extLst>
          </p:cNvPr>
          <p:cNvSpPr/>
          <p:nvPr userDrawn="1"/>
        </p:nvSpPr>
        <p:spPr>
          <a:xfrm>
            <a:off x="434844" y="0"/>
            <a:ext cx="7349137" cy="10907713"/>
          </a:xfrm>
          <a:custGeom>
            <a:avLst/>
            <a:gdLst>
              <a:gd name="connsiteX0" fmla="*/ 1127609 w 1127609"/>
              <a:gd name="connsiteY0" fmla="*/ 0 h 1686339"/>
              <a:gd name="connsiteX1" fmla="*/ 612011 w 1127609"/>
              <a:gd name="connsiteY1" fmla="*/ 0 h 1686339"/>
              <a:gd name="connsiteX2" fmla="*/ 0 w 1127609"/>
              <a:gd name="connsiteY2" fmla="*/ 612420 h 1686339"/>
              <a:gd name="connsiteX3" fmla="*/ 1073814 w 1127609"/>
              <a:gd name="connsiteY3" fmla="*/ 1686340 h 1686339"/>
              <a:gd name="connsiteX4" fmla="*/ 1127609 w 1127609"/>
              <a:gd name="connsiteY4" fmla="*/ 1686340 h 16863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7609" h="1686339">
                <a:moveTo>
                  <a:pt x="1127609" y="0"/>
                </a:moveTo>
                <a:lnTo>
                  <a:pt x="612011" y="0"/>
                </a:lnTo>
                <a:lnTo>
                  <a:pt x="0" y="612420"/>
                </a:lnTo>
                <a:lnTo>
                  <a:pt x="1073814" y="1686340"/>
                </a:lnTo>
                <a:lnTo>
                  <a:pt x="1127609" y="1686340"/>
                </a:lnTo>
                <a:close/>
              </a:path>
            </a:pathLst>
          </a:custGeom>
          <a:gradFill>
            <a:gsLst>
              <a:gs pos="3000">
                <a:srgbClr val="3FC2E0"/>
              </a:gs>
              <a:gs pos="77000">
                <a:srgbClr val="0C6E61"/>
              </a:gs>
            </a:gsLst>
            <a:lin ang="5400000" scaled="0"/>
          </a:gradFill>
          <a:ln w="3493" cap="flat">
            <a:noFill/>
            <a:prstDash val="solid"/>
            <a:miter/>
          </a:ln>
        </p:spPr>
        <p:txBody>
          <a:bodyPr rtlCol="0" anchor="ctr"/>
          <a:lstStyle/>
          <a:p>
            <a:endParaRPr lang="en-US"/>
          </a:p>
        </p:txBody>
      </p:sp>
      <p:sp>
        <p:nvSpPr>
          <p:cNvPr id="16" name="Text Placeholder 3">
            <a:extLst>
              <a:ext uri="{FF2B5EF4-FFF2-40B4-BE49-F238E27FC236}">
                <a16:creationId xmlns:a16="http://schemas.microsoft.com/office/drawing/2014/main" id="{39A2FFEF-C402-0B74-1269-97CE642DBA68}"/>
              </a:ext>
            </a:extLst>
          </p:cNvPr>
          <p:cNvSpPr>
            <a:spLocks noGrp="1"/>
          </p:cNvSpPr>
          <p:nvPr>
            <p:ph type="body" sz="quarter" idx="18" hasCustomPrompt="1"/>
          </p:nvPr>
        </p:nvSpPr>
        <p:spPr>
          <a:xfrm>
            <a:off x="4056001" y="3093225"/>
            <a:ext cx="3170295" cy="2374446"/>
          </a:xfrm>
          <a:prstGeom prst="rect">
            <a:avLst/>
          </a:prstGeom>
          <a:effectLst>
            <a:glow rad="127000">
              <a:srgbClr val="414141"/>
            </a:glow>
          </a:effectLst>
        </p:spPr>
        <p:txBody>
          <a:bodyPr>
            <a:noAutofit/>
          </a:bodyPr>
          <a:lstStyle>
            <a:lvl1pPr marL="0" indent="0" algn="l">
              <a:buNone/>
              <a:defRPr sz="2800" b="0">
                <a:solidFill>
                  <a:schemeClr val="bg1"/>
                </a:solidFill>
                <a:latin typeface="Calibri" panose="020F0502020204030204" pitchFamily="34" charset="0"/>
                <a:cs typeface="Calibri" panose="020F0502020204030204" pitchFamily="34" charset="0"/>
              </a:defRPr>
            </a:lvl1pPr>
          </a:lstStyle>
          <a:p>
            <a:pPr lvl="0"/>
            <a:r>
              <a:rPr lang="en-GB" dirty="0"/>
              <a:t>TITLE</a:t>
            </a:r>
            <a:endParaRPr lang="en-US" dirty="0"/>
          </a:p>
        </p:txBody>
      </p:sp>
      <p:sp>
        <p:nvSpPr>
          <p:cNvPr id="20" name="Text Placeholder 3">
            <a:extLst>
              <a:ext uri="{FF2B5EF4-FFF2-40B4-BE49-F238E27FC236}">
                <a16:creationId xmlns:a16="http://schemas.microsoft.com/office/drawing/2014/main" id="{F3C2441C-AD00-79AA-75B5-AB8DEE9E976D}"/>
              </a:ext>
            </a:extLst>
          </p:cNvPr>
          <p:cNvSpPr>
            <a:spLocks noGrp="1"/>
          </p:cNvSpPr>
          <p:nvPr>
            <p:ph type="body" sz="quarter" idx="14" hasCustomPrompt="1"/>
          </p:nvPr>
        </p:nvSpPr>
        <p:spPr>
          <a:xfrm>
            <a:off x="2204064" y="2141724"/>
            <a:ext cx="4568533" cy="2513490"/>
          </a:xfrm>
          <a:prstGeom prst="rect">
            <a:avLst/>
          </a:prstGeom>
          <a:effectLst>
            <a:glow rad="127000">
              <a:srgbClr val="414141"/>
            </a:glow>
          </a:effectLst>
        </p:spPr>
        <p:txBody>
          <a:bodyPr>
            <a:noAutofit/>
          </a:bodyPr>
          <a:lstStyle>
            <a:lvl1pPr marL="0" indent="0" algn="l">
              <a:buNone/>
              <a:defRPr sz="12000" b="1">
                <a:solidFill>
                  <a:schemeClr val="bg1"/>
                </a:solidFill>
                <a:latin typeface="Calibri" panose="020F0502020204030204" pitchFamily="34" charset="0"/>
                <a:cs typeface="Calibri" panose="020F0502020204030204" pitchFamily="34" charset="0"/>
              </a:defRPr>
            </a:lvl1pPr>
          </a:lstStyle>
          <a:p>
            <a:pPr lvl="0"/>
            <a:r>
              <a:rPr lang="en-GB" dirty="0"/>
              <a:t>01</a:t>
            </a:r>
            <a:endParaRPr lang="en-US" dirty="0"/>
          </a:p>
        </p:txBody>
      </p:sp>
      <p:sp>
        <p:nvSpPr>
          <p:cNvPr id="4" name="Freeform 3">
            <a:extLst>
              <a:ext uri="{FF2B5EF4-FFF2-40B4-BE49-F238E27FC236}">
                <a16:creationId xmlns:a16="http://schemas.microsoft.com/office/drawing/2014/main" id="{DBC96D63-D72D-7F8B-80A5-BE25D528C2CE}"/>
              </a:ext>
            </a:extLst>
          </p:cNvPr>
          <p:cNvSpPr/>
          <p:nvPr userDrawn="1"/>
        </p:nvSpPr>
        <p:spPr>
          <a:xfrm>
            <a:off x="7242134" y="10423687"/>
            <a:ext cx="236773" cy="22765"/>
          </a:xfrm>
          <a:custGeom>
            <a:avLst/>
            <a:gdLst>
              <a:gd name="connsiteX0" fmla="*/ 0 w 36329"/>
              <a:gd name="connsiteY0" fmla="*/ 0 h 3493"/>
              <a:gd name="connsiteX1" fmla="*/ 36329 w 36329"/>
              <a:gd name="connsiteY1" fmla="*/ 0 h 3493"/>
            </a:gdLst>
            <a:ahLst/>
            <a:cxnLst>
              <a:cxn ang="0">
                <a:pos x="connsiteX0" y="connsiteY0"/>
              </a:cxn>
              <a:cxn ang="0">
                <a:pos x="connsiteX1" y="connsiteY1"/>
              </a:cxn>
            </a:cxnLst>
            <a:rect l="l" t="t" r="r" b="b"/>
            <a:pathLst>
              <a:path w="36329" h="3493">
                <a:moveTo>
                  <a:pt x="0" y="0"/>
                </a:moveTo>
                <a:lnTo>
                  <a:pt x="36329" y="0"/>
                </a:lnTo>
              </a:path>
            </a:pathLst>
          </a:custGeom>
          <a:ln w="3493" cap="flat">
            <a:solidFill>
              <a:srgbClr val="6652A2"/>
            </a:solidFill>
            <a:prstDash val="solid"/>
            <a:miter/>
          </a:ln>
        </p:spPr>
        <p:txBody>
          <a:bodyPr rtlCol="0" anchor="ctr"/>
          <a:lstStyle/>
          <a:p>
            <a:endParaRPr lang="en-US"/>
          </a:p>
        </p:txBody>
      </p:sp>
      <p:sp>
        <p:nvSpPr>
          <p:cNvPr id="36" name="Picture Placeholder 35">
            <a:extLst>
              <a:ext uri="{FF2B5EF4-FFF2-40B4-BE49-F238E27FC236}">
                <a16:creationId xmlns:a16="http://schemas.microsoft.com/office/drawing/2014/main" id="{0A87E5E9-862C-BC88-CB74-DCC03F606195}"/>
              </a:ext>
            </a:extLst>
          </p:cNvPr>
          <p:cNvSpPr>
            <a:spLocks noGrp="1"/>
          </p:cNvSpPr>
          <p:nvPr>
            <p:ph type="pic" sz="quarter" idx="19"/>
          </p:nvPr>
        </p:nvSpPr>
        <p:spPr>
          <a:xfrm>
            <a:off x="0" y="2924295"/>
            <a:ext cx="3621157" cy="7241015"/>
          </a:xfrm>
          <a:custGeom>
            <a:avLst/>
            <a:gdLst>
              <a:gd name="connsiteX0" fmla="*/ 0 w 3621157"/>
              <a:gd name="connsiteY0" fmla="*/ 0 h 7241015"/>
              <a:gd name="connsiteX1" fmla="*/ 1469693 w 3621157"/>
              <a:gd name="connsiteY1" fmla="*/ 1469838 h 7241015"/>
              <a:gd name="connsiteX2" fmla="*/ 1422125 w 3621157"/>
              <a:gd name="connsiteY2" fmla="*/ 1518874 h 7241015"/>
              <a:gd name="connsiteX3" fmla="*/ 3117210 w 3621157"/>
              <a:gd name="connsiteY3" fmla="*/ 3163187 h 7241015"/>
              <a:gd name="connsiteX4" fmla="*/ 3139697 w 3621157"/>
              <a:gd name="connsiteY4" fmla="*/ 3140006 h 7241015"/>
              <a:gd name="connsiteX5" fmla="*/ 3621157 w 3621157"/>
              <a:gd name="connsiteY5" fmla="*/ 3621513 h 7241015"/>
              <a:gd name="connsiteX6" fmla="*/ 0 w 3621157"/>
              <a:gd name="connsiteY6" fmla="*/ 7241015 h 7241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21157" h="7241015">
                <a:moveTo>
                  <a:pt x="0" y="0"/>
                </a:moveTo>
                <a:lnTo>
                  <a:pt x="1469693" y="1469838"/>
                </a:lnTo>
                <a:lnTo>
                  <a:pt x="1422125" y="1518874"/>
                </a:lnTo>
                <a:lnTo>
                  <a:pt x="3117210" y="3163187"/>
                </a:lnTo>
                <a:lnTo>
                  <a:pt x="3139697" y="3140006"/>
                </a:lnTo>
                <a:lnTo>
                  <a:pt x="3621157" y="3621513"/>
                </a:lnTo>
                <a:lnTo>
                  <a:pt x="0" y="7241015"/>
                </a:lnTo>
                <a:close/>
              </a:path>
            </a:pathLst>
          </a:custGeom>
          <a:solidFill>
            <a:schemeClr val="bg1">
              <a:lumMod val="85000"/>
            </a:schemeClr>
          </a:solidFill>
        </p:spPr>
        <p:txBody>
          <a:bodyPr wrap="square" anchor="ctr">
            <a:noAutofit/>
          </a:bodyPr>
          <a:lstStyle>
            <a:lvl1pPr>
              <a:defRPr>
                <a:solidFill>
                  <a:schemeClr val="bg1">
                    <a:lumMod val="85000"/>
                  </a:schemeClr>
                </a:solidFill>
              </a:defRPr>
            </a:lvl1pPr>
          </a:lstStyle>
          <a:p>
            <a:endParaRPr lang="en-US"/>
          </a:p>
        </p:txBody>
      </p:sp>
      <p:sp>
        <p:nvSpPr>
          <p:cNvPr id="37" name="Freeform 36">
            <a:extLst>
              <a:ext uri="{FF2B5EF4-FFF2-40B4-BE49-F238E27FC236}">
                <a16:creationId xmlns:a16="http://schemas.microsoft.com/office/drawing/2014/main" id="{C4A28FA9-5BED-8937-0CAF-326BC8AA5BE5}"/>
              </a:ext>
            </a:extLst>
          </p:cNvPr>
          <p:cNvSpPr/>
          <p:nvPr userDrawn="1"/>
        </p:nvSpPr>
        <p:spPr>
          <a:xfrm rot="18847736">
            <a:off x="2235240" y="4003173"/>
            <a:ext cx="226702" cy="2361584"/>
          </a:xfrm>
          <a:custGeom>
            <a:avLst/>
            <a:gdLst>
              <a:gd name="connsiteX0" fmla="*/ 0 w 39474"/>
              <a:gd name="connsiteY0" fmla="*/ 0 h 411206"/>
              <a:gd name="connsiteX1" fmla="*/ 39475 w 39474"/>
              <a:gd name="connsiteY1" fmla="*/ 0 h 411206"/>
              <a:gd name="connsiteX2" fmla="*/ 39475 w 39474"/>
              <a:gd name="connsiteY2" fmla="*/ 411206 h 411206"/>
              <a:gd name="connsiteX3" fmla="*/ 0 w 39474"/>
              <a:gd name="connsiteY3" fmla="*/ 411206 h 411206"/>
            </a:gdLst>
            <a:ahLst/>
            <a:cxnLst>
              <a:cxn ang="0">
                <a:pos x="connsiteX0" y="connsiteY0"/>
              </a:cxn>
              <a:cxn ang="0">
                <a:pos x="connsiteX1" y="connsiteY1"/>
              </a:cxn>
              <a:cxn ang="0">
                <a:pos x="connsiteX2" y="connsiteY2"/>
              </a:cxn>
              <a:cxn ang="0">
                <a:pos x="connsiteX3" y="connsiteY3"/>
              </a:cxn>
            </a:cxnLst>
            <a:rect l="l" t="t" r="r" b="b"/>
            <a:pathLst>
              <a:path w="39474" h="411206">
                <a:moveTo>
                  <a:pt x="0" y="0"/>
                </a:moveTo>
                <a:lnTo>
                  <a:pt x="39475" y="0"/>
                </a:lnTo>
                <a:lnTo>
                  <a:pt x="39475" y="411206"/>
                </a:lnTo>
                <a:lnTo>
                  <a:pt x="0" y="411206"/>
                </a:lnTo>
                <a:close/>
              </a:path>
            </a:pathLst>
          </a:custGeom>
          <a:solidFill>
            <a:srgbClr val="3FC2E0"/>
          </a:solidFill>
          <a:ln w="3493" cap="flat">
            <a:noFill/>
            <a:prstDash val="solid"/>
            <a:miter/>
          </a:ln>
        </p:spPr>
        <p:txBody>
          <a:bodyPr rtlCol="0" anchor="ctr"/>
          <a:lstStyle/>
          <a:p>
            <a:endParaRPr lang="en-US"/>
          </a:p>
        </p:txBody>
      </p:sp>
      <p:sp>
        <p:nvSpPr>
          <p:cNvPr id="6" name="TextBox 5">
            <a:extLst>
              <a:ext uri="{FF2B5EF4-FFF2-40B4-BE49-F238E27FC236}">
                <a16:creationId xmlns:a16="http://schemas.microsoft.com/office/drawing/2014/main" id="{CE2EB568-68DA-C07C-819E-F819ABFD7C64}"/>
              </a:ext>
            </a:extLst>
          </p:cNvPr>
          <p:cNvSpPr txBox="1"/>
          <p:nvPr userDrawn="1"/>
        </p:nvSpPr>
        <p:spPr>
          <a:xfrm rot="16200000">
            <a:off x="5374212" y="8103200"/>
            <a:ext cx="4104859" cy="184666"/>
          </a:xfrm>
          <a:prstGeom prst="rect">
            <a:avLst/>
          </a:prstGeom>
          <a:noFill/>
        </p:spPr>
        <p:txBody>
          <a:bodyPr wrap="square" rtlCol="0">
            <a:spAutoFit/>
          </a:bodyPr>
          <a:lstStyle/>
          <a:p>
            <a:r>
              <a:rPr lang="en-US" sz="600" b="0" kern="1000" spc="100" baseline="0" dirty="0">
                <a:solidFill>
                  <a:schemeClr val="bg1"/>
                </a:solidFill>
              </a:rPr>
              <a:t>Engineering Education for a Sustainable Future</a:t>
            </a:r>
          </a:p>
        </p:txBody>
      </p:sp>
      <p:sp>
        <p:nvSpPr>
          <p:cNvPr id="7" name="Slide Number Placeholder 5">
            <a:extLst>
              <a:ext uri="{FF2B5EF4-FFF2-40B4-BE49-F238E27FC236}">
                <a16:creationId xmlns:a16="http://schemas.microsoft.com/office/drawing/2014/main" id="{D91D4288-9DD2-20F9-7BFB-17C8D11D7E94}"/>
              </a:ext>
            </a:extLst>
          </p:cNvPr>
          <p:cNvSpPr>
            <a:spLocks noGrp="1"/>
          </p:cNvSpPr>
          <p:nvPr>
            <p:ph type="sldNum" sz="quarter" idx="4"/>
          </p:nvPr>
        </p:nvSpPr>
        <p:spPr>
          <a:xfrm>
            <a:off x="7213803" y="10310536"/>
            <a:ext cx="372588" cy="363596"/>
          </a:xfrm>
          <a:prstGeom prst="rect">
            <a:avLst/>
          </a:prstGeom>
        </p:spPr>
        <p:txBody>
          <a:bodyPr vert="horz" lIns="91440" tIns="45720" rIns="91440" bIns="45720" rtlCol="0" anchor="ctr"/>
          <a:lstStyle>
            <a:lvl1pPr algn="r">
              <a:defRPr sz="900">
                <a:solidFill>
                  <a:schemeClr val="bg1"/>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cxnSp>
        <p:nvCxnSpPr>
          <p:cNvPr id="8" name="Straight Connector 7">
            <a:extLst>
              <a:ext uri="{FF2B5EF4-FFF2-40B4-BE49-F238E27FC236}">
                <a16:creationId xmlns:a16="http://schemas.microsoft.com/office/drawing/2014/main" id="{196901B4-449C-0479-7F33-F6851F3B1837}"/>
              </a:ext>
            </a:extLst>
          </p:cNvPr>
          <p:cNvCxnSpPr/>
          <p:nvPr userDrawn="1"/>
        </p:nvCxnSpPr>
        <p:spPr>
          <a:xfrm>
            <a:off x="7279918" y="10284351"/>
            <a:ext cx="265889" cy="0"/>
          </a:xfrm>
          <a:prstGeom prst="line">
            <a:avLst/>
          </a:prstGeom>
          <a:ln>
            <a:solidFill>
              <a:srgbClr val="3FC2E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2145084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Slide ">
    <p:spTree>
      <p:nvGrpSpPr>
        <p:cNvPr id="1" name=""/>
        <p:cNvGrpSpPr/>
        <p:nvPr/>
      </p:nvGrpSpPr>
      <p:grpSpPr>
        <a:xfrm>
          <a:off x="0" y="0"/>
          <a:ext cx="0" cy="0"/>
          <a:chOff x="0" y="0"/>
          <a:chExt cx="0" cy="0"/>
        </a:xfrm>
      </p:grpSpPr>
      <p:sp>
        <p:nvSpPr>
          <p:cNvPr id="11" name="Text Placeholder 32">
            <a:extLst>
              <a:ext uri="{FF2B5EF4-FFF2-40B4-BE49-F238E27FC236}">
                <a16:creationId xmlns:a16="http://schemas.microsoft.com/office/drawing/2014/main" id="{8FA5D8FC-0036-5768-4676-51E7640D75A0}"/>
              </a:ext>
            </a:extLst>
          </p:cNvPr>
          <p:cNvSpPr>
            <a:spLocks noGrp="1"/>
          </p:cNvSpPr>
          <p:nvPr>
            <p:ph type="body" sz="quarter" idx="32" hasCustomPrompt="1"/>
          </p:nvPr>
        </p:nvSpPr>
        <p:spPr>
          <a:xfrm>
            <a:off x="578472" y="4319436"/>
            <a:ext cx="6526988" cy="5281764"/>
          </a:xfrm>
          <a:prstGeom prst="rect">
            <a:avLst/>
          </a:prstGeom>
        </p:spPr>
        <p:txBody>
          <a:bodyPr numCol="2" spcCol="288000" anchor="t">
            <a:noAutofit/>
          </a:bodyPr>
          <a:lstStyle>
            <a:lvl1pPr marL="0" indent="0" algn="just">
              <a:lnSpc>
                <a:spcPct val="100000"/>
              </a:lnSpc>
              <a:spcBef>
                <a:spcPts val="0"/>
              </a:spcBef>
              <a:buNone/>
              <a:defRPr sz="1100" b="0" i="0">
                <a:solidFill>
                  <a:srgbClr val="1A3966"/>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Click to type (2 </a:t>
            </a:r>
            <a:r>
              <a:rPr lang="en-GB" dirty="0" err="1"/>
              <a:t>Colums</a:t>
            </a:r>
            <a:r>
              <a:rPr lang="en-GB" dirty="0"/>
              <a:t>)</a:t>
            </a:r>
            <a:endParaRPr lang="en-US" dirty="0"/>
          </a:p>
        </p:txBody>
      </p:sp>
      <p:sp>
        <p:nvSpPr>
          <p:cNvPr id="12" name="Text Placeholder 32">
            <a:extLst>
              <a:ext uri="{FF2B5EF4-FFF2-40B4-BE49-F238E27FC236}">
                <a16:creationId xmlns:a16="http://schemas.microsoft.com/office/drawing/2014/main" id="{7BD143DD-06A9-9483-8419-A0CB03713D05}"/>
              </a:ext>
            </a:extLst>
          </p:cNvPr>
          <p:cNvSpPr>
            <a:spLocks noGrp="1"/>
          </p:cNvSpPr>
          <p:nvPr>
            <p:ph type="body" sz="quarter" idx="33" hasCustomPrompt="1"/>
          </p:nvPr>
        </p:nvSpPr>
        <p:spPr>
          <a:xfrm>
            <a:off x="534571" y="945398"/>
            <a:ext cx="6570888" cy="1477038"/>
          </a:xfrm>
          <a:prstGeom prst="rect">
            <a:avLst/>
          </a:prstGeom>
        </p:spPr>
        <p:txBody>
          <a:bodyPr>
            <a:noAutofit/>
          </a:bodyPr>
          <a:lstStyle>
            <a:lvl1pPr marL="0" indent="0" algn="l">
              <a:buNone/>
              <a:defRPr sz="3000" b="1" i="0">
                <a:solidFill>
                  <a:srgbClr val="3FC2E0"/>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 Heading</a:t>
            </a:r>
            <a:endParaRPr lang="en-US" dirty="0"/>
          </a:p>
        </p:txBody>
      </p:sp>
      <p:sp>
        <p:nvSpPr>
          <p:cNvPr id="13" name="Text Placeholder 32">
            <a:extLst>
              <a:ext uri="{FF2B5EF4-FFF2-40B4-BE49-F238E27FC236}">
                <a16:creationId xmlns:a16="http://schemas.microsoft.com/office/drawing/2014/main" id="{18BD94DB-6201-6919-B91C-140A75B5D801}"/>
              </a:ext>
            </a:extLst>
          </p:cNvPr>
          <p:cNvSpPr>
            <a:spLocks noGrp="1"/>
          </p:cNvSpPr>
          <p:nvPr>
            <p:ph type="body" sz="quarter" idx="34" hasCustomPrompt="1"/>
          </p:nvPr>
        </p:nvSpPr>
        <p:spPr>
          <a:xfrm>
            <a:off x="578472" y="2377975"/>
            <a:ext cx="6526988" cy="1897000"/>
          </a:xfrm>
          <a:prstGeom prst="rect">
            <a:avLst/>
          </a:prstGeom>
        </p:spPr>
        <p:txBody>
          <a:bodyPr numCol="1" spcCol="288000" anchor="t">
            <a:noAutofit/>
          </a:bodyPr>
          <a:lstStyle>
            <a:lvl1pPr marL="0" indent="0" algn="just">
              <a:lnSpc>
                <a:spcPct val="100000"/>
              </a:lnSpc>
              <a:spcBef>
                <a:spcPts val="0"/>
              </a:spcBef>
              <a:buNone/>
              <a:defRPr sz="1800" b="0" i="0">
                <a:solidFill>
                  <a:srgbClr val="1A3966"/>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Sub-Heading</a:t>
            </a:r>
            <a:endParaRPr lang="en-US" dirty="0"/>
          </a:p>
        </p:txBody>
      </p:sp>
      <p:sp>
        <p:nvSpPr>
          <p:cNvPr id="2" name="Freeform 1">
            <a:extLst>
              <a:ext uri="{FF2B5EF4-FFF2-40B4-BE49-F238E27FC236}">
                <a16:creationId xmlns:a16="http://schemas.microsoft.com/office/drawing/2014/main" id="{629EF5DE-E965-E3C5-FE38-C3D505286F27}"/>
              </a:ext>
            </a:extLst>
          </p:cNvPr>
          <p:cNvSpPr/>
          <p:nvPr userDrawn="1"/>
        </p:nvSpPr>
        <p:spPr>
          <a:xfrm>
            <a:off x="1018428" y="0"/>
            <a:ext cx="6757147" cy="1452226"/>
          </a:xfrm>
          <a:custGeom>
            <a:avLst/>
            <a:gdLst>
              <a:gd name="connsiteX0" fmla="*/ 750692 w 750691"/>
              <a:gd name="connsiteY0" fmla="*/ 329792 h 329791"/>
              <a:gd name="connsiteX1" fmla="*/ 750692 w 750691"/>
              <a:gd name="connsiteY1" fmla="*/ 0 h 329791"/>
              <a:gd name="connsiteX2" fmla="*/ 0 w 750691"/>
              <a:gd name="connsiteY2" fmla="*/ 0 h 329791"/>
            </a:gdLst>
            <a:ahLst/>
            <a:cxnLst>
              <a:cxn ang="0">
                <a:pos x="connsiteX0" y="connsiteY0"/>
              </a:cxn>
              <a:cxn ang="0">
                <a:pos x="connsiteX1" y="connsiteY1"/>
              </a:cxn>
              <a:cxn ang="0">
                <a:pos x="connsiteX2" y="connsiteY2"/>
              </a:cxn>
            </a:cxnLst>
            <a:rect l="l" t="t" r="r" b="b"/>
            <a:pathLst>
              <a:path w="750691" h="329791">
                <a:moveTo>
                  <a:pt x="750692" y="329792"/>
                </a:moveTo>
                <a:lnTo>
                  <a:pt x="750692" y="0"/>
                </a:lnTo>
                <a:lnTo>
                  <a:pt x="0" y="0"/>
                </a:lnTo>
                <a:close/>
              </a:path>
            </a:pathLst>
          </a:custGeom>
          <a:gradFill>
            <a:gsLst>
              <a:gs pos="0">
                <a:srgbClr val="3FC2E0"/>
              </a:gs>
              <a:gs pos="81000">
                <a:srgbClr val="0C6E61"/>
              </a:gs>
            </a:gsLst>
            <a:lin ang="0" scaled="1"/>
          </a:gradFill>
          <a:ln w="3493"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B73899CD-F3EF-58E2-2377-EEB3F7059BF2}"/>
              </a:ext>
            </a:extLst>
          </p:cNvPr>
          <p:cNvSpPr/>
          <p:nvPr userDrawn="1"/>
        </p:nvSpPr>
        <p:spPr>
          <a:xfrm rot="16950296">
            <a:off x="6741334" y="339215"/>
            <a:ext cx="226708" cy="1936809"/>
          </a:xfrm>
          <a:custGeom>
            <a:avLst/>
            <a:gdLst>
              <a:gd name="connsiteX0" fmla="*/ 226708 w 226708"/>
              <a:gd name="connsiteY0" fmla="*/ 0 h 1936809"/>
              <a:gd name="connsiteX1" fmla="*/ 226708 w 226708"/>
              <a:gd name="connsiteY1" fmla="*/ 1886529 h 1936809"/>
              <a:gd name="connsiteX2" fmla="*/ 0 w 226708"/>
              <a:gd name="connsiteY2" fmla="*/ 1936809 h 1936809"/>
              <a:gd name="connsiteX3" fmla="*/ 0 w 226708"/>
              <a:gd name="connsiteY3" fmla="*/ 0 h 1936809"/>
            </a:gdLst>
            <a:ahLst/>
            <a:cxnLst>
              <a:cxn ang="0">
                <a:pos x="connsiteX0" y="connsiteY0"/>
              </a:cxn>
              <a:cxn ang="0">
                <a:pos x="connsiteX1" y="connsiteY1"/>
              </a:cxn>
              <a:cxn ang="0">
                <a:pos x="connsiteX2" y="connsiteY2"/>
              </a:cxn>
              <a:cxn ang="0">
                <a:pos x="connsiteX3" y="connsiteY3"/>
              </a:cxn>
            </a:cxnLst>
            <a:rect l="l" t="t" r="r" b="b"/>
            <a:pathLst>
              <a:path w="226708" h="1936809">
                <a:moveTo>
                  <a:pt x="226708" y="0"/>
                </a:moveTo>
                <a:lnTo>
                  <a:pt x="226708" y="1886529"/>
                </a:lnTo>
                <a:lnTo>
                  <a:pt x="0" y="1936809"/>
                </a:lnTo>
                <a:lnTo>
                  <a:pt x="0" y="0"/>
                </a:lnTo>
                <a:close/>
              </a:path>
            </a:pathLst>
          </a:custGeom>
          <a:solidFill>
            <a:srgbClr val="3FC2E0"/>
          </a:solidFill>
          <a:ln w="3493" cap="flat">
            <a:noFill/>
            <a:prstDash val="solid"/>
            <a:miter/>
          </a:ln>
        </p:spPr>
        <p:txBody>
          <a:bodyPr rtlCol="0" anchor="ctr"/>
          <a:lstStyle/>
          <a:p>
            <a:endParaRPr lang="en-US"/>
          </a:p>
        </p:txBody>
      </p:sp>
      <p:sp>
        <p:nvSpPr>
          <p:cNvPr id="9" name="Slide Number Placeholder 5">
            <a:extLst>
              <a:ext uri="{FF2B5EF4-FFF2-40B4-BE49-F238E27FC236}">
                <a16:creationId xmlns:a16="http://schemas.microsoft.com/office/drawing/2014/main" id="{29F88981-F9F3-6EFC-7CC0-674E781E4147}"/>
              </a:ext>
            </a:extLst>
          </p:cNvPr>
          <p:cNvSpPr>
            <a:spLocks noGrp="1"/>
          </p:cNvSpPr>
          <p:nvPr>
            <p:ph type="sldNum" sz="quarter" idx="4"/>
          </p:nvPr>
        </p:nvSpPr>
        <p:spPr>
          <a:xfrm>
            <a:off x="7252897" y="10393101"/>
            <a:ext cx="416471" cy="464375"/>
          </a:xfrm>
          <a:prstGeom prst="rect">
            <a:avLst/>
          </a:prstGeom>
        </p:spPr>
        <p:txBody>
          <a:bodyPr vert="horz" lIns="91440" tIns="45720" rIns="91440" bIns="45720" rtlCol="0" anchor="ctr"/>
          <a:lstStyle>
            <a:lvl1pPr algn="r">
              <a:defRPr sz="1000">
                <a:solidFill>
                  <a:srgbClr val="41296C"/>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Tree>
    <p:extLst>
      <p:ext uri="{BB962C8B-B14F-4D97-AF65-F5344CB8AC3E}">
        <p14:creationId xmlns:p14="http://schemas.microsoft.com/office/powerpoint/2010/main" val="34342534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hoto/Text Slide 02">
    <p:spTree>
      <p:nvGrpSpPr>
        <p:cNvPr id="1" name=""/>
        <p:cNvGrpSpPr/>
        <p:nvPr/>
      </p:nvGrpSpPr>
      <p:grpSpPr>
        <a:xfrm>
          <a:off x="0" y="0"/>
          <a:ext cx="0" cy="0"/>
          <a:chOff x="0" y="0"/>
          <a:chExt cx="0" cy="0"/>
        </a:xfrm>
      </p:grpSpPr>
      <p:sp>
        <p:nvSpPr>
          <p:cNvPr id="4" name="Freeform 3">
            <a:extLst>
              <a:ext uri="{FF2B5EF4-FFF2-40B4-BE49-F238E27FC236}">
                <a16:creationId xmlns:a16="http://schemas.microsoft.com/office/drawing/2014/main" id="{E9F64B7A-0E1D-67F9-B73F-EB09C7515A94}"/>
              </a:ext>
            </a:extLst>
          </p:cNvPr>
          <p:cNvSpPr/>
          <p:nvPr userDrawn="1"/>
        </p:nvSpPr>
        <p:spPr>
          <a:xfrm flipH="1">
            <a:off x="-1" y="-23818"/>
            <a:ext cx="7775575" cy="6282602"/>
          </a:xfrm>
          <a:custGeom>
            <a:avLst/>
            <a:gdLst>
              <a:gd name="connsiteX0" fmla="*/ 1667049 w 1667049"/>
              <a:gd name="connsiteY0" fmla="*/ 706185 h 1346962"/>
              <a:gd name="connsiteX1" fmla="*/ 1667049 w 1667049"/>
              <a:gd name="connsiteY1" fmla="*/ 0 h 1346962"/>
              <a:gd name="connsiteX2" fmla="*/ 0 w 1667049"/>
              <a:gd name="connsiteY2" fmla="*/ 0 h 1346962"/>
              <a:gd name="connsiteX3" fmla="*/ 0 w 1667049"/>
              <a:gd name="connsiteY3" fmla="*/ 340318 h 1346962"/>
              <a:gd name="connsiteX4" fmla="*/ 1017217 w 1667049"/>
              <a:gd name="connsiteY4" fmla="*/ 1346963 h 13469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7049" h="1346962">
                <a:moveTo>
                  <a:pt x="1667049" y="706185"/>
                </a:moveTo>
                <a:lnTo>
                  <a:pt x="1667049" y="0"/>
                </a:lnTo>
                <a:lnTo>
                  <a:pt x="0" y="0"/>
                </a:lnTo>
                <a:lnTo>
                  <a:pt x="0" y="340318"/>
                </a:lnTo>
                <a:lnTo>
                  <a:pt x="1017217" y="1346963"/>
                </a:lnTo>
                <a:close/>
              </a:path>
            </a:pathLst>
          </a:custGeom>
          <a:solidFill>
            <a:srgbClr val="FFFFFF"/>
          </a:solidFill>
          <a:ln w="5117" cap="flat">
            <a:noFill/>
            <a:prstDash val="solid"/>
            <a:miter/>
          </a:ln>
        </p:spPr>
        <p:txBody>
          <a:bodyPr rtlCol="0" anchor="ctr"/>
          <a:lstStyle/>
          <a:p>
            <a:endParaRPr lang="en-US"/>
          </a:p>
        </p:txBody>
      </p:sp>
      <p:sp>
        <p:nvSpPr>
          <p:cNvPr id="7" name="Freeform 6">
            <a:extLst>
              <a:ext uri="{FF2B5EF4-FFF2-40B4-BE49-F238E27FC236}">
                <a16:creationId xmlns:a16="http://schemas.microsoft.com/office/drawing/2014/main" id="{F430931F-C770-4CE9-DCA5-09B9CF343A46}"/>
              </a:ext>
            </a:extLst>
          </p:cNvPr>
          <p:cNvSpPr/>
          <p:nvPr userDrawn="1"/>
        </p:nvSpPr>
        <p:spPr>
          <a:xfrm flipH="1">
            <a:off x="11930" y="3598929"/>
            <a:ext cx="5699222" cy="6478040"/>
          </a:xfrm>
          <a:custGeom>
            <a:avLst/>
            <a:gdLst>
              <a:gd name="connsiteX0" fmla="*/ 1221889 w 1221888"/>
              <a:gd name="connsiteY0" fmla="*/ 1204397 h 1388863"/>
              <a:gd name="connsiteX1" fmla="*/ 0 w 1221888"/>
              <a:gd name="connsiteY1" fmla="*/ 0 h 1388863"/>
              <a:gd name="connsiteX2" fmla="*/ 0 w 1221888"/>
              <a:gd name="connsiteY2" fmla="*/ 107307 h 1388863"/>
              <a:gd name="connsiteX3" fmla="*/ 0 w 1221888"/>
              <a:gd name="connsiteY3" fmla="*/ 177824 h 1388863"/>
              <a:gd name="connsiteX4" fmla="*/ 1221889 w 1221888"/>
              <a:gd name="connsiteY4" fmla="*/ 1388864 h 1388863"/>
              <a:gd name="connsiteX5" fmla="*/ 1221889 w 1221888"/>
              <a:gd name="connsiteY5" fmla="*/ 1204397 h 1388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21888" h="1388863">
                <a:moveTo>
                  <a:pt x="1221889" y="1204397"/>
                </a:moveTo>
                <a:lnTo>
                  <a:pt x="0" y="0"/>
                </a:lnTo>
                <a:lnTo>
                  <a:pt x="0" y="107307"/>
                </a:lnTo>
                <a:lnTo>
                  <a:pt x="0" y="177824"/>
                </a:lnTo>
                <a:lnTo>
                  <a:pt x="1221889" y="1388864"/>
                </a:lnTo>
                <a:lnTo>
                  <a:pt x="1221889" y="1204397"/>
                </a:lnTo>
                <a:close/>
              </a:path>
            </a:pathLst>
          </a:custGeom>
          <a:solidFill>
            <a:srgbClr val="3FC2E0"/>
          </a:solidFill>
          <a:ln w="5117" cap="flat">
            <a:noFill/>
            <a:prstDash val="solid"/>
            <a:miter/>
          </a:ln>
        </p:spPr>
        <p:txBody>
          <a:bodyPr rtlCol="0" anchor="ctr"/>
          <a:lstStyle/>
          <a:p>
            <a:endParaRPr lang="en-US"/>
          </a:p>
        </p:txBody>
      </p:sp>
      <p:sp>
        <p:nvSpPr>
          <p:cNvPr id="66" name="Rectangle 65">
            <a:extLst>
              <a:ext uri="{FF2B5EF4-FFF2-40B4-BE49-F238E27FC236}">
                <a16:creationId xmlns:a16="http://schemas.microsoft.com/office/drawing/2014/main" id="{032738D5-DA86-7D56-C92E-436CBC16B251}"/>
              </a:ext>
            </a:extLst>
          </p:cNvPr>
          <p:cNvSpPr/>
          <p:nvPr userDrawn="1"/>
        </p:nvSpPr>
        <p:spPr>
          <a:xfrm rot="16200000">
            <a:off x="5426584" y="8108590"/>
            <a:ext cx="3886200" cy="215444"/>
          </a:xfrm>
          <a:prstGeom prst="rect">
            <a:avLst/>
          </a:prstGeom>
        </p:spPr>
        <p:txBody>
          <a:bodyPr>
            <a:spAutoFit/>
          </a:bodyPr>
          <a:lstStyle/>
          <a:p>
            <a:r>
              <a:rPr lang="fr-CA" sz="800" dirty="0">
                <a:solidFill>
                  <a:schemeClr val="bg1"/>
                </a:solidFill>
              </a:rPr>
              <a:t>INTERGENERATIONAL DIGITAL SERVICE LEARNING</a:t>
            </a:r>
          </a:p>
        </p:txBody>
      </p:sp>
      <p:sp>
        <p:nvSpPr>
          <p:cNvPr id="3" name="Freeform 2">
            <a:extLst>
              <a:ext uri="{FF2B5EF4-FFF2-40B4-BE49-F238E27FC236}">
                <a16:creationId xmlns:a16="http://schemas.microsoft.com/office/drawing/2014/main" id="{24535090-A516-91A2-17B1-516E45F96122}"/>
              </a:ext>
            </a:extLst>
          </p:cNvPr>
          <p:cNvSpPr/>
          <p:nvPr userDrawn="1"/>
        </p:nvSpPr>
        <p:spPr>
          <a:xfrm flipH="1">
            <a:off x="-1" y="-23818"/>
            <a:ext cx="7775575" cy="6282607"/>
          </a:xfrm>
          <a:custGeom>
            <a:avLst/>
            <a:gdLst>
              <a:gd name="connsiteX0" fmla="*/ 7775575 w 7775575"/>
              <a:gd name="connsiteY0" fmla="*/ 0 h 6282607"/>
              <a:gd name="connsiteX1" fmla="*/ 0 w 7775575"/>
              <a:gd name="connsiteY1" fmla="*/ 0 h 6282607"/>
              <a:gd name="connsiteX2" fmla="*/ 0 w 7775575"/>
              <a:gd name="connsiteY2" fmla="*/ 1587337 h 6282607"/>
              <a:gd name="connsiteX3" fmla="*/ 4744580 w 7775575"/>
              <a:gd name="connsiteY3" fmla="*/ 6282607 h 6282607"/>
              <a:gd name="connsiteX4" fmla="*/ 7775575 w 7775575"/>
              <a:gd name="connsiteY4" fmla="*/ 3293842 h 62826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5575" h="6282607">
                <a:moveTo>
                  <a:pt x="7775575" y="0"/>
                </a:moveTo>
                <a:lnTo>
                  <a:pt x="0" y="0"/>
                </a:lnTo>
                <a:lnTo>
                  <a:pt x="0" y="1587337"/>
                </a:lnTo>
                <a:lnTo>
                  <a:pt x="4744580" y="6282607"/>
                </a:lnTo>
                <a:lnTo>
                  <a:pt x="7775575" y="3293842"/>
                </a:lnTo>
                <a:close/>
              </a:path>
            </a:pathLst>
          </a:custGeom>
          <a:gradFill>
            <a:gsLst>
              <a:gs pos="0">
                <a:srgbClr val="3FC2E0"/>
              </a:gs>
              <a:gs pos="81000">
                <a:srgbClr val="0C6E61"/>
              </a:gs>
            </a:gsLst>
            <a:lin ang="0" scaled="1"/>
          </a:gradFill>
          <a:ln w="5117" cap="flat">
            <a:noFill/>
            <a:prstDash val="solid"/>
            <a:miter/>
          </a:ln>
        </p:spPr>
        <p:txBody>
          <a:bodyPr rtlCol="0" anchor="ctr"/>
          <a:lstStyle/>
          <a:p>
            <a:endParaRPr lang="en-US" dirty="0"/>
          </a:p>
        </p:txBody>
      </p:sp>
      <p:sp>
        <p:nvSpPr>
          <p:cNvPr id="8" name="Picture Placeholder 7">
            <a:extLst>
              <a:ext uri="{FF2B5EF4-FFF2-40B4-BE49-F238E27FC236}">
                <a16:creationId xmlns:a16="http://schemas.microsoft.com/office/drawing/2014/main" id="{742FA22D-9754-9024-3F22-51A4E079EA47}"/>
              </a:ext>
            </a:extLst>
          </p:cNvPr>
          <p:cNvSpPr>
            <a:spLocks noGrp="1"/>
          </p:cNvSpPr>
          <p:nvPr>
            <p:ph type="pic" sz="quarter" idx="35"/>
          </p:nvPr>
        </p:nvSpPr>
        <p:spPr>
          <a:xfrm>
            <a:off x="-6" y="3251735"/>
            <a:ext cx="3030995" cy="5987069"/>
          </a:xfrm>
          <a:custGeom>
            <a:avLst/>
            <a:gdLst>
              <a:gd name="connsiteX0" fmla="*/ 0 w 3030995"/>
              <a:gd name="connsiteY0" fmla="*/ 0 h 5987069"/>
              <a:gd name="connsiteX1" fmla="*/ 3030995 w 3030995"/>
              <a:gd name="connsiteY1" fmla="*/ 2988765 h 5987069"/>
              <a:gd name="connsiteX2" fmla="*/ 2933143 w 3030995"/>
              <a:gd name="connsiteY2" fmla="*/ 3084103 h 5987069"/>
              <a:gd name="connsiteX3" fmla="*/ 0 w 3030995"/>
              <a:gd name="connsiteY3" fmla="*/ 5987069 h 5987069"/>
            </a:gdLst>
            <a:ahLst/>
            <a:cxnLst>
              <a:cxn ang="0">
                <a:pos x="connsiteX0" y="connsiteY0"/>
              </a:cxn>
              <a:cxn ang="0">
                <a:pos x="connsiteX1" y="connsiteY1"/>
              </a:cxn>
              <a:cxn ang="0">
                <a:pos x="connsiteX2" y="connsiteY2"/>
              </a:cxn>
              <a:cxn ang="0">
                <a:pos x="connsiteX3" y="connsiteY3"/>
              </a:cxn>
            </a:cxnLst>
            <a:rect l="l" t="t" r="r" b="b"/>
            <a:pathLst>
              <a:path w="3030995" h="5987069">
                <a:moveTo>
                  <a:pt x="0" y="0"/>
                </a:moveTo>
                <a:lnTo>
                  <a:pt x="3030995" y="2988765"/>
                </a:lnTo>
                <a:lnTo>
                  <a:pt x="2933143" y="3084103"/>
                </a:lnTo>
                <a:lnTo>
                  <a:pt x="0" y="5987069"/>
                </a:lnTo>
                <a:close/>
              </a:path>
            </a:pathLst>
          </a:custGeom>
          <a:solidFill>
            <a:schemeClr val="bg1">
              <a:lumMod val="85000"/>
            </a:schemeClr>
          </a:solidFill>
        </p:spPr>
        <p:txBody>
          <a:bodyPr wrap="square" anchor="ctr">
            <a:noAutofit/>
          </a:bodyPr>
          <a:lstStyle>
            <a:lvl1pPr>
              <a:defRPr>
                <a:solidFill>
                  <a:schemeClr val="bg1">
                    <a:lumMod val="85000"/>
                  </a:schemeClr>
                </a:solidFill>
              </a:defRPr>
            </a:lvl1pPr>
          </a:lstStyle>
          <a:p>
            <a:endParaRPr lang="en-US"/>
          </a:p>
        </p:txBody>
      </p:sp>
      <p:sp>
        <p:nvSpPr>
          <p:cNvPr id="9" name="Text Placeholder 32">
            <a:extLst>
              <a:ext uri="{FF2B5EF4-FFF2-40B4-BE49-F238E27FC236}">
                <a16:creationId xmlns:a16="http://schemas.microsoft.com/office/drawing/2014/main" id="{2F28AC84-A2A2-5083-7033-64918ED06FB6}"/>
              </a:ext>
            </a:extLst>
          </p:cNvPr>
          <p:cNvSpPr>
            <a:spLocks noGrp="1"/>
          </p:cNvSpPr>
          <p:nvPr>
            <p:ph type="body" sz="quarter" idx="33" hasCustomPrompt="1"/>
          </p:nvPr>
        </p:nvSpPr>
        <p:spPr>
          <a:xfrm>
            <a:off x="807682" y="799907"/>
            <a:ext cx="4015980" cy="1064757"/>
          </a:xfrm>
          <a:prstGeom prst="rect">
            <a:avLst/>
          </a:prstGeom>
        </p:spPr>
        <p:txBody>
          <a:bodyPr>
            <a:noAutofit/>
          </a:bodyPr>
          <a:lstStyle>
            <a:lvl1pPr marL="0" indent="0" algn="l">
              <a:buNone/>
              <a:defRPr sz="3000" b="1" i="0">
                <a:solidFill>
                  <a:schemeClr val="bg1"/>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 Heading</a:t>
            </a:r>
            <a:endParaRPr lang="en-US" dirty="0"/>
          </a:p>
        </p:txBody>
      </p:sp>
      <p:sp>
        <p:nvSpPr>
          <p:cNvPr id="10" name="Text Placeholder 32">
            <a:extLst>
              <a:ext uri="{FF2B5EF4-FFF2-40B4-BE49-F238E27FC236}">
                <a16:creationId xmlns:a16="http://schemas.microsoft.com/office/drawing/2014/main" id="{5D4B2C35-C8CB-CF12-459B-C8B7ACB59F9E}"/>
              </a:ext>
            </a:extLst>
          </p:cNvPr>
          <p:cNvSpPr>
            <a:spLocks noGrp="1"/>
          </p:cNvSpPr>
          <p:nvPr>
            <p:ph type="body" sz="quarter" idx="34" hasCustomPrompt="1"/>
          </p:nvPr>
        </p:nvSpPr>
        <p:spPr>
          <a:xfrm>
            <a:off x="849676" y="2004764"/>
            <a:ext cx="3989150" cy="1611924"/>
          </a:xfrm>
          <a:prstGeom prst="rect">
            <a:avLst/>
          </a:prstGeom>
        </p:spPr>
        <p:txBody>
          <a:bodyPr numCol="1" spcCol="288000" anchor="t">
            <a:noAutofit/>
          </a:bodyPr>
          <a:lstStyle>
            <a:lvl1pPr marL="0" indent="0" algn="just">
              <a:lnSpc>
                <a:spcPct val="100000"/>
              </a:lnSpc>
              <a:spcBef>
                <a:spcPts val="0"/>
              </a:spcBef>
              <a:buNone/>
              <a:defRPr sz="18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Sub-Heading</a:t>
            </a:r>
            <a:endParaRPr lang="en-US" dirty="0"/>
          </a:p>
        </p:txBody>
      </p:sp>
      <p:sp>
        <p:nvSpPr>
          <p:cNvPr id="11" name="Text Placeholder 32">
            <a:extLst>
              <a:ext uri="{FF2B5EF4-FFF2-40B4-BE49-F238E27FC236}">
                <a16:creationId xmlns:a16="http://schemas.microsoft.com/office/drawing/2014/main" id="{9B9E0C61-F225-32B7-8E52-24FCB916957F}"/>
              </a:ext>
            </a:extLst>
          </p:cNvPr>
          <p:cNvSpPr>
            <a:spLocks noGrp="1"/>
          </p:cNvSpPr>
          <p:nvPr>
            <p:ph type="body" sz="quarter" idx="17" hasCustomPrompt="1"/>
          </p:nvPr>
        </p:nvSpPr>
        <p:spPr>
          <a:xfrm>
            <a:off x="3119597" y="7498164"/>
            <a:ext cx="3257392" cy="1845861"/>
          </a:xfrm>
          <a:prstGeom prst="rect">
            <a:avLst/>
          </a:prstGeom>
        </p:spPr>
        <p:txBody>
          <a:bodyPr>
            <a:noAutofit/>
          </a:bodyPr>
          <a:lstStyle>
            <a:lvl1pPr marL="0" indent="0" algn="ctr">
              <a:lnSpc>
                <a:spcPts val="2020"/>
              </a:lnSpc>
              <a:spcBef>
                <a:spcPts val="0"/>
              </a:spcBef>
              <a:buNone/>
              <a:defRPr sz="1938" b="1" i="0">
                <a:solidFill>
                  <a:srgbClr val="1A3966"/>
                </a:solidFill>
                <a:latin typeface="Calibri" panose="020F050202020403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QUOTE HERE</a:t>
            </a:r>
          </a:p>
          <a:p>
            <a:pPr lvl="0"/>
            <a:endParaRPr lang="en-US" dirty="0"/>
          </a:p>
        </p:txBody>
      </p:sp>
      <p:sp>
        <p:nvSpPr>
          <p:cNvPr id="13" name="Text Placeholder 32">
            <a:extLst>
              <a:ext uri="{FF2B5EF4-FFF2-40B4-BE49-F238E27FC236}">
                <a16:creationId xmlns:a16="http://schemas.microsoft.com/office/drawing/2014/main" id="{DA2DC231-DF7F-4BD8-618F-606DDB4B5F70}"/>
              </a:ext>
            </a:extLst>
          </p:cNvPr>
          <p:cNvSpPr>
            <a:spLocks noGrp="1"/>
          </p:cNvSpPr>
          <p:nvPr>
            <p:ph type="body" sz="quarter" idx="14" hasCustomPrompt="1"/>
          </p:nvPr>
        </p:nvSpPr>
        <p:spPr>
          <a:xfrm>
            <a:off x="3119597" y="9557441"/>
            <a:ext cx="3257392" cy="522755"/>
          </a:xfrm>
          <a:prstGeom prst="rect">
            <a:avLst/>
          </a:prstGeom>
        </p:spPr>
        <p:txBody>
          <a:bodyPr>
            <a:noAutofit/>
          </a:bodyPr>
          <a:lstStyle>
            <a:lvl1pPr marL="0" indent="0" algn="ctr">
              <a:lnSpc>
                <a:spcPts val="2020"/>
              </a:lnSpc>
              <a:spcBef>
                <a:spcPts val="0"/>
              </a:spcBef>
              <a:buNone/>
              <a:defRPr sz="1400" b="0" i="0">
                <a:solidFill>
                  <a:srgbClr val="3FC2E0"/>
                </a:solidFill>
                <a:latin typeface="Calibri" panose="020F050202020403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NAME</a:t>
            </a:r>
          </a:p>
          <a:p>
            <a:pPr lvl="0"/>
            <a:endParaRPr lang="en-US" dirty="0"/>
          </a:p>
        </p:txBody>
      </p:sp>
      <p:sp>
        <p:nvSpPr>
          <p:cNvPr id="15" name="Slide Number Placeholder 5">
            <a:extLst>
              <a:ext uri="{FF2B5EF4-FFF2-40B4-BE49-F238E27FC236}">
                <a16:creationId xmlns:a16="http://schemas.microsoft.com/office/drawing/2014/main" id="{9CED93B4-918C-7D80-CAA7-274799ECCB56}"/>
              </a:ext>
            </a:extLst>
          </p:cNvPr>
          <p:cNvSpPr>
            <a:spLocks noGrp="1"/>
          </p:cNvSpPr>
          <p:nvPr>
            <p:ph type="sldNum" sz="quarter" idx="4"/>
          </p:nvPr>
        </p:nvSpPr>
        <p:spPr>
          <a:xfrm>
            <a:off x="7252897" y="10393101"/>
            <a:ext cx="416471" cy="464375"/>
          </a:xfrm>
          <a:prstGeom prst="rect">
            <a:avLst/>
          </a:prstGeom>
        </p:spPr>
        <p:txBody>
          <a:bodyPr vert="horz" lIns="91440" tIns="45720" rIns="91440" bIns="45720" rtlCol="0" anchor="ctr"/>
          <a:lstStyle>
            <a:lvl1pPr algn="r">
              <a:defRPr sz="1000">
                <a:solidFill>
                  <a:srgbClr val="41296C"/>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Tree>
    <p:extLst>
      <p:ext uri="{BB962C8B-B14F-4D97-AF65-F5344CB8AC3E}">
        <p14:creationId xmlns:p14="http://schemas.microsoft.com/office/powerpoint/2010/main" val="319434211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hoto/Text Slide 03">
    <p:spTree>
      <p:nvGrpSpPr>
        <p:cNvPr id="1" name=""/>
        <p:cNvGrpSpPr/>
        <p:nvPr/>
      </p:nvGrpSpPr>
      <p:grpSpPr>
        <a:xfrm>
          <a:off x="0" y="0"/>
          <a:ext cx="0" cy="0"/>
          <a:chOff x="0" y="0"/>
          <a:chExt cx="0" cy="0"/>
        </a:xfrm>
      </p:grpSpPr>
      <p:sp>
        <p:nvSpPr>
          <p:cNvPr id="10" name="Freeform 9">
            <a:extLst>
              <a:ext uri="{FF2B5EF4-FFF2-40B4-BE49-F238E27FC236}">
                <a16:creationId xmlns:a16="http://schemas.microsoft.com/office/drawing/2014/main" id="{A2695190-E186-A842-8D0F-53BF30B0FC67}"/>
              </a:ext>
            </a:extLst>
          </p:cNvPr>
          <p:cNvSpPr/>
          <p:nvPr userDrawn="1"/>
        </p:nvSpPr>
        <p:spPr>
          <a:xfrm rot="10800000" flipH="1">
            <a:off x="-25188" y="-1"/>
            <a:ext cx="7775575" cy="9081861"/>
          </a:xfrm>
          <a:custGeom>
            <a:avLst/>
            <a:gdLst>
              <a:gd name="connsiteX0" fmla="*/ 0 w 1172672"/>
              <a:gd name="connsiteY0" fmla="*/ 0 h 1226238"/>
              <a:gd name="connsiteX1" fmla="*/ 0 w 1172672"/>
              <a:gd name="connsiteY1" fmla="*/ 1226238 h 1226238"/>
              <a:gd name="connsiteX2" fmla="*/ 1172672 w 1172672"/>
              <a:gd name="connsiteY2" fmla="*/ 1226238 h 1226238"/>
            </a:gdLst>
            <a:ahLst/>
            <a:cxnLst>
              <a:cxn ang="0">
                <a:pos x="connsiteX0" y="connsiteY0"/>
              </a:cxn>
              <a:cxn ang="0">
                <a:pos x="connsiteX1" y="connsiteY1"/>
              </a:cxn>
              <a:cxn ang="0">
                <a:pos x="connsiteX2" y="connsiteY2"/>
              </a:cxn>
            </a:cxnLst>
            <a:rect l="l" t="t" r="r" b="b"/>
            <a:pathLst>
              <a:path w="1172672" h="1226238">
                <a:moveTo>
                  <a:pt x="0" y="0"/>
                </a:moveTo>
                <a:lnTo>
                  <a:pt x="0" y="1226238"/>
                </a:lnTo>
                <a:lnTo>
                  <a:pt x="1172672" y="1226238"/>
                </a:lnTo>
                <a:close/>
              </a:path>
            </a:pathLst>
          </a:custGeom>
          <a:gradFill>
            <a:gsLst>
              <a:gs pos="0">
                <a:srgbClr val="3FC2E0"/>
              </a:gs>
              <a:gs pos="81000">
                <a:srgbClr val="0C6E61"/>
              </a:gs>
            </a:gsLst>
            <a:lin ang="0" scaled="1"/>
          </a:gradFill>
          <a:ln w="3493" cap="flat">
            <a:noFill/>
            <a:prstDash val="solid"/>
            <a:miter/>
          </a:ln>
        </p:spPr>
        <p:txBody>
          <a:bodyPr rtlCol="0" anchor="ctr"/>
          <a:lstStyle/>
          <a:p>
            <a:endParaRPr lang="en-US"/>
          </a:p>
        </p:txBody>
      </p:sp>
      <p:sp>
        <p:nvSpPr>
          <p:cNvPr id="23" name="Picture Placeholder 22">
            <a:extLst>
              <a:ext uri="{FF2B5EF4-FFF2-40B4-BE49-F238E27FC236}">
                <a16:creationId xmlns:a16="http://schemas.microsoft.com/office/drawing/2014/main" id="{76ECBF9F-A275-8ED7-EFFE-594CECAD1767}"/>
              </a:ext>
            </a:extLst>
          </p:cNvPr>
          <p:cNvSpPr>
            <a:spLocks noGrp="1"/>
          </p:cNvSpPr>
          <p:nvPr>
            <p:ph type="pic" sz="quarter" idx="10"/>
          </p:nvPr>
        </p:nvSpPr>
        <p:spPr>
          <a:xfrm>
            <a:off x="4427614" y="-1"/>
            <a:ext cx="3347961" cy="7157678"/>
          </a:xfrm>
          <a:custGeom>
            <a:avLst/>
            <a:gdLst>
              <a:gd name="connsiteX0" fmla="*/ 3347961 w 3347961"/>
              <a:gd name="connsiteY0" fmla="*/ 0 h 7157678"/>
              <a:gd name="connsiteX1" fmla="*/ 3347961 w 3347961"/>
              <a:gd name="connsiteY1" fmla="*/ 7157678 h 7157678"/>
              <a:gd name="connsiteX2" fmla="*/ 2489144 w 3347961"/>
              <a:gd name="connsiteY2" fmla="*/ 6292071 h 7157678"/>
              <a:gd name="connsiteX3" fmla="*/ 2363510 w 3347961"/>
              <a:gd name="connsiteY3" fmla="*/ 6164228 h 7157678"/>
              <a:gd name="connsiteX4" fmla="*/ 2445463 w 3347961"/>
              <a:gd name="connsiteY4" fmla="*/ 6082275 h 7157678"/>
              <a:gd name="connsiteX5" fmla="*/ 775571 w 3347961"/>
              <a:gd name="connsiteY5" fmla="*/ 4412383 h 7157678"/>
              <a:gd name="connsiteX6" fmla="*/ 708929 w 3347961"/>
              <a:gd name="connsiteY6" fmla="*/ 4479024 h 7157678"/>
              <a:gd name="connsiteX7" fmla="*/ 437594 w 3347961"/>
              <a:gd name="connsiteY7" fmla="*/ 4204448 h 7157678"/>
              <a:gd name="connsiteX8" fmla="*/ 0 w 3347961"/>
              <a:gd name="connsiteY8" fmla="*/ 3765095 h 7157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47961" h="7157678">
                <a:moveTo>
                  <a:pt x="3347961" y="0"/>
                </a:moveTo>
                <a:lnTo>
                  <a:pt x="3347961" y="7157678"/>
                </a:lnTo>
                <a:cubicBezTo>
                  <a:pt x="3049563" y="6859441"/>
                  <a:pt x="2765716" y="6572846"/>
                  <a:pt x="2489144" y="6292071"/>
                </a:cubicBezTo>
                <a:lnTo>
                  <a:pt x="2363510" y="6164228"/>
                </a:lnTo>
                <a:lnTo>
                  <a:pt x="2445463" y="6082275"/>
                </a:lnTo>
                <a:lnTo>
                  <a:pt x="775571" y="4412383"/>
                </a:lnTo>
                <a:lnTo>
                  <a:pt x="708929" y="4479024"/>
                </a:lnTo>
                <a:lnTo>
                  <a:pt x="437594" y="4204448"/>
                </a:lnTo>
                <a:cubicBezTo>
                  <a:pt x="294761" y="4060422"/>
                  <a:pt x="149199" y="3914214"/>
                  <a:pt x="0" y="3765095"/>
                </a:cubicBezTo>
                <a:close/>
              </a:path>
            </a:pathLst>
          </a:custGeom>
          <a:solidFill>
            <a:schemeClr val="bg1">
              <a:lumMod val="85000"/>
            </a:schemeClr>
          </a:solidFill>
        </p:spPr>
        <p:txBody>
          <a:bodyPr wrap="square" anchor="ctr">
            <a:noAutofit/>
          </a:bodyPr>
          <a:lstStyle>
            <a:lvl1pPr algn="ctr">
              <a:defRPr>
                <a:solidFill>
                  <a:schemeClr val="bg1">
                    <a:lumMod val="85000"/>
                  </a:schemeClr>
                </a:solidFill>
              </a:defRPr>
            </a:lvl1pPr>
          </a:lstStyle>
          <a:p>
            <a:endParaRPr lang="en-US"/>
          </a:p>
        </p:txBody>
      </p:sp>
      <p:sp>
        <p:nvSpPr>
          <p:cNvPr id="24" name="Freeform 23">
            <a:extLst>
              <a:ext uri="{FF2B5EF4-FFF2-40B4-BE49-F238E27FC236}">
                <a16:creationId xmlns:a16="http://schemas.microsoft.com/office/drawing/2014/main" id="{07D6CC02-AD2D-E118-C03A-5CD7D8A192F0}"/>
              </a:ext>
            </a:extLst>
          </p:cNvPr>
          <p:cNvSpPr/>
          <p:nvPr userDrawn="1"/>
        </p:nvSpPr>
        <p:spPr>
          <a:xfrm rot="18900000">
            <a:off x="5844624" y="4146691"/>
            <a:ext cx="226702" cy="2361584"/>
          </a:xfrm>
          <a:custGeom>
            <a:avLst/>
            <a:gdLst>
              <a:gd name="connsiteX0" fmla="*/ 0 w 39474"/>
              <a:gd name="connsiteY0" fmla="*/ 0 h 411206"/>
              <a:gd name="connsiteX1" fmla="*/ 39475 w 39474"/>
              <a:gd name="connsiteY1" fmla="*/ 0 h 411206"/>
              <a:gd name="connsiteX2" fmla="*/ 39475 w 39474"/>
              <a:gd name="connsiteY2" fmla="*/ 411206 h 411206"/>
              <a:gd name="connsiteX3" fmla="*/ 0 w 39474"/>
              <a:gd name="connsiteY3" fmla="*/ 411206 h 411206"/>
            </a:gdLst>
            <a:ahLst/>
            <a:cxnLst>
              <a:cxn ang="0">
                <a:pos x="connsiteX0" y="connsiteY0"/>
              </a:cxn>
              <a:cxn ang="0">
                <a:pos x="connsiteX1" y="connsiteY1"/>
              </a:cxn>
              <a:cxn ang="0">
                <a:pos x="connsiteX2" y="connsiteY2"/>
              </a:cxn>
              <a:cxn ang="0">
                <a:pos x="connsiteX3" y="connsiteY3"/>
              </a:cxn>
            </a:cxnLst>
            <a:rect l="l" t="t" r="r" b="b"/>
            <a:pathLst>
              <a:path w="39474" h="411206">
                <a:moveTo>
                  <a:pt x="0" y="0"/>
                </a:moveTo>
                <a:lnTo>
                  <a:pt x="39475" y="0"/>
                </a:lnTo>
                <a:lnTo>
                  <a:pt x="39475" y="411206"/>
                </a:lnTo>
                <a:lnTo>
                  <a:pt x="0" y="411206"/>
                </a:lnTo>
                <a:close/>
              </a:path>
            </a:pathLst>
          </a:custGeom>
          <a:solidFill>
            <a:srgbClr val="3FC2E0"/>
          </a:solidFill>
          <a:ln w="3493" cap="flat">
            <a:noFill/>
            <a:prstDash val="solid"/>
            <a:miter/>
          </a:ln>
        </p:spPr>
        <p:txBody>
          <a:bodyPr rtlCol="0" anchor="ctr"/>
          <a:lstStyle/>
          <a:p>
            <a:endParaRPr lang="en-US"/>
          </a:p>
        </p:txBody>
      </p:sp>
      <p:sp>
        <p:nvSpPr>
          <p:cNvPr id="25" name="Text Placeholder 32">
            <a:extLst>
              <a:ext uri="{FF2B5EF4-FFF2-40B4-BE49-F238E27FC236}">
                <a16:creationId xmlns:a16="http://schemas.microsoft.com/office/drawing/2014/main" id="{C38EE365-B5BB-68B5-F395-E3D3B20B331A}"/>
              </a:ext>
            </a:extLst>
          </p:cNvPr>
          <p:cNvSpPr>
            <a:spLocks noGrp="1"/>
          </p:cNvSpPr>
          <p:nvPr>
            <p:ph type="body" sz="quarter" idx="32" hasCustomPrompt="1"/>
          </p:nvPr>
        </p:nvSpPr>
        <p:spPr>
          <a:xfrm>
            <a:off x="559613" y="2974213"/>
            <a:ext cx="3868001" cy="2479643"/>
          </a:xfrm>
          <a:prstGeom prst="rect">
            <a:avLst/>
          </a:prstGeom>
        </p:spPr>
        <p:txBody>
          <a:bodyPr numCol="1" spcCol="288000" anchor="t">
            <a:noAutofit/>
          </a:bodyPr>
          <a:lstStyle>
            <a:lvl1pPr marL="0" indent="0" algn="l">
              <a:lnSpc>
                <a:spcPct val="100000"/>
              </a:lnSpc>
              <a:spcBef>
                <a:spcPts val="0"/>
              </a:spcBef>
              <a:buNone/>
              <a:defRPr sz="11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Click to type (</a:t>
            </a:r>
            <a:endParaRPr lang="en-US" dirty="0"/>
          </a:p>
        </p:txBody>
      </p:sp>
      <p:sp>
        <p:nvSpPr>
          <p:cNvPr id="26" name="Text Placeholder 32">
            <a:extLst>
              <a:ext uri="{FF2B5EF4-FFF2-40B4-BE49-F238E27FC236}">
                <a16:creationId xmlns:a16="http://schemas.microsoft.com/office/drawing/2014/main" id="{F64F80ED-2728-7100-617E-0734E6408501}"/>
              </a:ext>
            </a:extLst>
          </p:cNvPr>
          <p:cNvSpPr>
            <a:spLocks noGrp="1"/>
          </p:cNvSpPr>
          <p:nvPr>
            <p:ph type="body" sz="quarter" idx="33" hasCustomPrompt="1"/>
          </p:nvPr>
        </p:nvSpPr>
        <p:spPr>
          <a:xfrm>
            <a:off x="515712" y="660136"/>
            <a:ext cx="5403876" cy="1064757"/>
          </a:xfrm>
          <a:prstGeom prst="rect">
            <a:avLst/>
          </a:prstGeom>
        </p:spPr>
        <p:txBody>
          <a:bodyPr numCol="1">
            <a:noAutofit/>
          </a:bodyPr>
          <a:lstStyle>
            <a:lvl1pPr marL="0" indent="0" algn="l">
              <a:buNone/>
              <a:defRPr sz="3000" b="1" i="0">
                <a:solidFill>
                  <a:schemeClr val="bg1"/>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 Heading</a:t>
            </a:r>
            <a:endParaRPr lang="en-US" dirty="0"/>
          </a:p>
        </p:txBody>
      </p:sp>
      <p:sp>
        <p:nvSpPr>
          <p:cNvPr id="27" name="Text Placeholder 32">
            <a:extLst>
              <a:ext uri="{FF2B5EF4-FFF2-40B4-BE49-F238E27FC236}">
                <a16:creationId xmlns:a16="http://schemas.microsoft.com/office/drawing/2014/main" id="{F5CF788A-3B2B-E712-5F76-D59C19D2971E}"/>
              </a:ext>
            </a:extLst>
          </p:cNvPr>
          <p:cNvSpPr>
            <a:spLocks noGrp="1"/>
          </p:cNvSpPr>
          <p:nvPr>
            <p:ph type="body" sz="quarter" idx="34" hasCustomPrompt="1"/>
          </p:nvPr>
        </p:nvSpPr>
        <p:spPr>
          <a:xfrm>
            <a:off x="559613" y="1864993"/>
            <a:ext cx="4483264" cy="1064757"/>
          </a:xfrm>
          <a:prstGeom prst="rect">
            <a:avLst/>
          </a:prstGeom>
        </p:spPr>
        <p:txBody>
          <a:bodyPr numCol="1" spcCol="288000" anchor="t">
            <a:noAutofit/>
          </a:bodyPr>
          <a:lstStyle>
            <a:lvl1pPr marL="0" indent="0" algn="l">
              <a:lnSpc>
                <a:spcPct val="100000"/>
              </a:lnSpc>
              <a:spcBef>
                <a:spcPts val="0"/>
              </a:spcBef>
              <a:buNone/>
              <a:defRPr sz="18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Sub-Heading</a:t>
            </a:r>
            <a:endParaRPr lang="en-US" dirty="0"/>
          </a:p>
        </p:txBody>
      </p:sp>
      <p:sp>
        <p:nvSpPr>
          <p:cNvPr id="30" name="Slide Number Placeholder 5">
            <a:extLst>
              <a:ext uri="{FF2B5EF4-FFF2-40B4-BE49-F238E27FC236}">
                <a16:creationId xmlns:a16="http://schemas.microsoft.com/office/drawing/2014/main" id="{F8802CE5-B11E-F2CE-CECF-1AACFB4C1777}"/>
              </a:ext>
            </a:extLst>
          </p:cNvPr>
          <p:cNvSpPr>
            <a:spLocks noGrp="1"/>
          </p:cNvSpPr>
          <p:nvPr>
            <p:ph type="sldNum" sz="quarter" idx="4"/>
          </p:nvPr>
        </p:nvSpPr>
        <p:spPr>
          <a:xfrm>
            <a:off x="7252897" y="10393101"/>
            <a:ext cx="416471" cy="464375"/>
          </a:xfrm>
          <a:prstGeom prst="rect">
            <a:avLst/>
          </a:prstGeom>
        </p:spPr>
        <p:txBody>
          <a:bodyPr vert="horz" lIns="91440" tIns="45720" rIns="91440" bIns="45720" rtlCol="0" anchor="ctr"/>
          <a:lstStyle>
            <a:lvl1pPr algn="r">
              <a:defRPr sz="1000">
                <a:solidFill>
                  <a:srgbClr val="41296C"/>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31" name="Text Placeholder 32">
            <a:extLst>
              <a:ext uri="{FF2B5EF4-FFF2-40B4-BE49-F238E27FC236}">
                <a16:creationId xmlns:a16="http://schemas.microsoft.com/office/drawing/2014/main" id="{119FB926-19EA-1E21-A173-670EF0F7090D}"/>
              </a:ext>
            </a:extLst>
          </p:cNvPr>
          <p:cNvSpPr>
            <a:spLocks noGrp="1"/>
          </p:cNvSpPr>
          <p:nvPr>
            <p:ph type="body" sz="quarter" idx="17" hasCustomPrompt="1"/>
          </p:nvPr>
        </p:nvSpPr>
        <p:spPr>
          <a:xfrm>
            <a:off x="2662196" y="7159966"/>
            <a:ext cx="3257392" cy="1845861"/>
          </a:xfrm>
          <a:prstGeom prst="rect">
            <a:avLst/>
          </a:prstGeom>
        </p:spPr>
        <p:txBody>
          <a:bodyPr>
            <a:noAutofit/>
          </a:bodyPr>
          <a:lstStyle>
            <a:lvl1pPr marL="0" indent="0" algn="ctr">
              <a:lnSpc>
                <a:spcPts val="2020"/>
              </a:lnSpc>
              <a:spcBef>
                <a:spcPts val="0"/>
              </a:spcBef>
              <a:buNone/>
              <a:defRPr sz="1938" b="1" i="0">
                <a:solidFill>
                  <a:srgbClr val="1A3966"/>
                </a:solidFill>
                <a:latin typeface="Calibri" panose="020F050202020403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QUOTE HERE</a:t>
            </a:r>
          </a:p>
          <a:p>
            <a:pPr lvl="0"/>
            <a:endParaRPr lang="en-US" dirty="0"/>
          </a:p>
        </p:txBody>
      </p:sp>
      <p:sp>
        <p:nvSpPr>
          <p:cNvPr id="32" name="Text Placeholder 32">
            <a:extLst>
              <a:ext uri="{FF2B5EF4-FFF2-40B4-BE49-F238E27FC236}">
                <a16:creationId xmlns:a16="http://schemas.microsoft.com/office/drawing/2014/main" id="{A77D5B94-A3A7-56CD-F1C8-476480D497E5}"/>
              </a:ext>
            </a:extLst>
          </p:cNvPr>
          <p:cNvSpPr>
            <a:spLocks noGrp="1"/>
          </p:cNvSpPr>
          <p:nvPr>
            <p:ph type="body" sz="quarter" idx="14" hasCustomPrompt="1"/>
          </p:nvPr>
        </p:nvSpPr>
        <p:spPr>
          <a:xfrm>
            <a:off x="2662196" y="9219243"/>
            <a:ext cx="3257392" cy="522755"/>
          </a:xfrm>
          <a:prstGeom prst="rect">
            <a:avLst/>
          </a:prstGeom>
        </p:spPr>
        <p:txBody>
          <a:bodyPr>
            <a:noAutofit/>
          </a:bodyPr>
          <a:lstStyle>
            <a:lvl1pPr marL="0" indent="0" algn="ctr">
              <a:lnSpc>
                <a:spcPts val="2020"/>
              </a:lnSpc>
              <a:spcBef>
                <a:spcPts val="0"/>
              </a:spcBef>
              <a:buNone/>
              <a:defRPr sz="1400" b="0" i="0">
                <a:solidFill>
                  <a:srgbClr val="3FC2E0"/>
                </a:solidFill>
                <a:latin typeface="Calibri" panose="020F050202020403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NAME</a:t>
            </a:r>
          </a:p>
          <a:p>
            <a:pPr lvl="0"/>
            <a:endParaRPr lang="en-US" dirty="0"/>
          </a:p>
        </p:txBody>
      </p:sp>
    </p:spTree>
    <p:extLst>
      <p:ext uri="{BB962C8B-B14F-4D97-AF65-F5344CB8AC3E}">
        <p14:creationId xmlns:p14="http://schemas.microsoft.com/office/powerpoint/2010/main" val="18493246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hoto/Text Slide 04">
    <p:spTree>
      <p:nvGrpSpPr>
        <p:cNvPr id="1" name=""/>
        <p:cNvGrpSpPr/>
        <p:nvPr/>
      </p:nvGrpSpPr>
      <p:grpSpPr>
        <a:xfrm>
          <a:off x="0" y="0"/>
          <a:ext cx="0" cy="0"/>
          <a:chOff x="0" y="0"/>
          <a:chExt cx="0" cy="0"/>
        </a:xfrm>
      </p:grpSpPr>
      <p:sp>
        <p:nvSpPr>
          <p:cNvPr id="10" name="Freeform 9">
            <a:extLst>
              <a:ext uri="{FF2B5EF4-FFF2-40B4-BE49-F238E27FC236}">
                <a16:creationId xmlns:a16="http://schemas.microsoft.com/office/drawing/2014/main" id="{348ED324-DAA2-865F-4903-3501B0640847}"/>
              </a:ext>
            </a:extLst>
          </p:cNvPr>
          <p:cNvSpPr/>
          <p:nvPr userDrawn="1"/>
        </p:nvSpPr>
        <p:spPr>
          <a:xfrm>
            <a:off x="-1" y="2776961"/>
            <a:ext cx="7775575" cy="8130752"/>
          </a:xfrm>
          <a:custGeom>
            <a:avLst/>
            <a:gdLst>
              <a:gd name="connsiteX0" fmla="*/ 0 w 1172672"/>
              <a:gd name="connsiteY0" fmla="*/ 0 h 1226238"/>
              <a:gd name="connsiteX1" fmla="*/ 0 w 1172672"/>
              <a:gd name="connsiteY1" fmla="*/ 1226238 h 1226238"/>
              <a:gd name="connsiteX2" fmla="*/ 1172672 w 1172672"/>
              <a:gd name="connsiteY2" fmla="*/ 1226238 h 1226238"/>
            </a:gdLst>
            <a:ahLst/>
            <a:cxnLst>
              <a:cxn ang="0">
                <a:pos x="connsiteX0" y="connsiteY0"/>
              </a:cxn>
              <a:cxn ang="0">
                <a:pos x="connsiteX1" y="connsiteY1"/>
              </a:cxn>
              <a:cxn ang="0">
                <a:pos x="connsiteX2" y="connsiteY2"/>
              </a:cxn>
            </a:cxnLst>
            <a:rect l="l" t="t" r="r" b="b"/>
            <a:pathLst>
              <a:path w="1172672" h="1226238">
                <a:moveTo>
                  <a:pt x="0" y="0"/>
                </a:moveTo>
                <a:lnTo>
                  <a:pt x="0" y="1226238"/>
                </a:lnTo>
                <a:lnTo>
                  <a:pt x="1172672" y="1226238"/>
                </a:lnTo>
                <a:close/>
              </a:path>
            </a:pathLst>
          </a:custGeom>
          <a:gradFill>
            <a:gsLst>
              <a:gs pos="0">
                <a:srgbClr val="3FC2E0"/>
              </a:gs>
              <a:gs pos="81000">
                <a:srgbClr val="0C6E61"/>
              </a:gs>
            </a:gsLst>
            <a:lin ang="0" scaled="1"/>
          </a:gradFill>
          <a:ln w="3493" cap="flat">
            <a:noFill/>
            <a:prstDash val="solid"/>
            <a:miter/>
          </a:ln>
        </p:spPr>
        <p:txBody>
          <a:bodyPr rtlCol="0" anchor="ctr"/>
          <a:lstStyle/>
          <a:p>
            <a:endParaRPr lang="en-US"/>
          </a:p>
        </p:txBody>
      </p:sp>
      <p:sp>
        <p:nvSpPr>
          <p:cNvPr id="19" name="Picture Placeholder 18">
            <a:extLst>
              <a:ext uri="{FF2B5EF4-FFF2-40B4-BE49-F238E27FC236}">
                <a16:creationId xmlns:a16="http://schemas.microsoft.com/office/drawing/2014/main" id="{1856F55F-8C23-AAAB-DE41-3BDF7C738272}"/>
              </a:ext>
            </a:extLst>
          </p:cNvPr>
          <p:cNvSpPr>
            <a:spLocks noGrp="1"/>
          </p:cNvSpPr>
          <p:nvPr>
            <p:ph type="pic" sz="quarter" idx="10"/>
          </p:nvPr>
        </p:nvSpPr>
        <p:spPr>
          <a:xfrm>
            <a:off x="2838666" y="3224463"/>
            <a:ext cx="4936909" cy="7719399"/>
          </a:xfrm>
          <a:custGeom>
            <a:avLst/>
            <a:gdLst>
              <a:gd name="connsiteX0" fmla="*/ 4936909 w 4936909"/>
              <a:gd name="connsiteY0" fmla="*/ 0 h 7719399"/>
              <a:gd name="connsiteX1" fmla="*/ 4936909 w 4936909"/>
              <a:gd name="connsiteY1" fmla="*/ 7719399 h 7719399"/>
              <a:gd name="connsiteX2" fmla="*/ 0 w 4936909"/>
              <a:gd name="connsiteY2" fmla="*/ 2537197 h 7719399"/>
              <a:gd name="connsiteX3" fmla="*/ 1424369 w 4936909"/>
              <a:gd name="connsiteY3" fmla="*/ 1805180 h 7719399"/>
              <a:gd name="connsiteX4" fmla="*/ 1474318 w 4936909"/>
              <a:gd name="connsiteY4" fmla="*/ 1900806 h 7719399"/>
              <a:gd name="connsiteX5" fmla="*/ 3567548 w 4936909"/>
              <a:gd name="connsiteY5" fmla="*/ 807431 h 7719399"/>
              <a:gd name="connsiteX6" fmla="*/ 3524852 w 4936909"/>
              <a:gd name="connsiteY6" fmla="*/ 725691 h 7719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36909" h="7719399">
                <a:moveTo>
                  <a:pt x="4936909" y="0"/>
                </a:moveTo>
                <a:lnTo>
                  <a:pt x="4936909" y="7719399"/>
                </a:lnTo>
                <a:cubicBezTo>
                  <a:pt x="3259189" y="6013387"/>
                  <a:pt x="1677720" y="4243210"/>
                  <a:pt x="0" y="2537197"/>
                </a:cubicBezTo>
                <a:lnTo>
                  <a:pt x="1424369" y="1805180"/>
                </a:lnTo>
                <a:lnTo>
                  <a:pt x="1474318" y="1900806"/>
                </a:lnTo>
                <a:lnTo>
                  <a:pt x="3567548" y="807431"/>
                </a:lnTo>
                <a:lnTo>
                  <a:pt x="3524852" y="725691"/>
                </a:lnTo>
                <a:close/>
              </a:path>
            </a:pathLst>
          </a:custGeom>
          <a:solidFill>
            <a:schemeClr val="bg1">
              <a:lumMod val="85000"/>
            </a:schemeClr>
          </a:solidFill>
        </p:spPr>
        <p:txBody>
          <a:bodyPr wrap="square" anchor="ctr">
            <a:noAutofit/>
          </a:bodyPr>
          <a:lstStyle>
            <a:lvl1pPr algn="ctr">
              <a:defRPr>
                <a:solidFill>
                  <a:schemeClr val="bg1">
                    <a:lumMod val="85000"/>
                  </a:schemeClr>
                </a:solidFill>
              </a:defRPr>
            </a:lvl1pPr>
          </a:lstStyle>
          <a:p>
            <a:endParaRPr lang="en-US" dirty="0"/>
          </a:p>
        </p:txBody>
      </p:sp>
      <p:sp>
        <p:nvSpPr>
          <p:cNvPr id="20" name="Freeform 19">
            <a:extLst>
              <a:ext uri="{FF2B5EF4-FFF2-40B4-BE49-F238E27FC236}">
                <a16:creationId xmlns:a16="http://schemas.microsoft.com/office/drawing/2014/main" id="{C85B0E05-4D14-C472-7E6D-80F619D37578}"/>
              </a:ext>
            </a:extLst>
          </p:cNvPr>
          <p:cNvSpPr/>
          <p:nvPr userDrawn="1"/>
        </p:nvSpPr>
        <p:spPr>
          <a:xfrm rot="14545211">
            <a:off x="5193768" y="3297319"/>
            <a:ext cx="226702" cy="2361584"/>
          </a:xfrm>
          <a:custGeom>
            <a:avLst/>
            <a:gdLst>
              <a:gd name="connsiteX0" fmla="*/ 0 w 39474"/>
              <a:gd name="connsiteY0" fmla="*/ 0 h 411206"/>
              <a:gd name="connsiteX1" fmla="*/ 39475 w 39474"/>
              <a:gd name="connsiteY1" fmla="*/ 0 h 411206"/>
              <a:gd name="connsiteX2" fmla="*/ 39475 w 39474"/>
              <a:gd name="connsiteY2" fmla="*/ 411206 h 411206"/>
              <a:gd name="connsiteX3" fmla="*/ 0 w 39474"/>
              <a:gd name="connsiteY3" fmla="*/ 411206 h 411206"/>
            </a:gdLst>
            <a:ahLst/>
            <a:cxnLst>
              <a:cxn ang="0">
                <a:pos x="connsiteX0" y="connsiteY0"/>
              </a:cxn>
              <a:cxn ang="0">
                <a:pos x="connsiteX1" y="connsiteY1"/>
              </a:cxn>
              <a:cxn ang="0">
                <a:pos x="connsiteX2" y="connsiteY2"/>
              </a:cxn>
              <a:cxn ang="0">
                <a:pos x="connsiteX3" y="connsiteY3"/>
              </a:cxn>
            </a:cxnLst>
            <a:rect l="l" t="t" r="r" b="b"/>
            <a:pathLst>
              <a:path w="39474" h="411206">
                <a:moveTo>
                  <a:pt x="0" y="0"/>
                </a:moveTo>
                <a:lnTo>
                  <a:pt x="39475" y="0"/>
                </a:lnTo>
                <a:lnTo>
                  <a:pt x="39475" y="411206"/>
                </a:lnTo>
                <a:lnTo>
                  <a:pt x="0" y="411206"/>
                </a:lnTo>
                <a:close/>
              </a:path>
            </a:pathLst>
          </a:custGeom>
          <a:solidFill>
            <a:srgbClr val="3FC2E0"/>
          </a:solidFill>
          <a:ln w="3493" cap="flat">
            <a:noFill/>
            <a:prstDash val="solid"/>
            <a:miter/>
          </a:ln>
        </p:spPr>
        <p:txBody>
          <a:bodyPr rtlCol="0" anchor="ctr"/>
          <a:lstStyle/>
          <a:p>
            <a:endParaRPr lang="en-US"/>
          </a:p>
        </p:txBody>
      </p:sp>
      <p:sp>
        <p:nvSpPr>
          <p:cNvPr id="24" name="Text Placeholder 32">
            <a:extLst>
              <a:ext uri="{FF2B5EF4-FFF2-40B4-BE49-F238E27FC236}">
                <a16:creationId xmlns:a16="http://schemas.microsoft.com/office/drawing/2014/main" id="{909EC9B3-B424-B948-D3DF-F39BB20F2C17}"/>
              </a:ext>
            </a:extLst>
          </p:cNvPr>
          <p:cNvSpPr>
            <a:spLocks noGrp="1"/>
          </p:cNvSpPr>
          <p:nvPr>
            <p:ph type="body" sz="quarter" idx="32" hasCustomPrompt="1"/>
          </p:nvPr>
        </p:nvSpPr>
        <p:spPr>
          <a:xfrm>
            <a:off x="624293" y="6873369"/>
            <a:ext cx="5781921" cy="3743651"/>
          </a:xfrm>
          <a:prstGeom prst="rect">
            <a:avLst/>
          </a:prstGeom>
        </p:spPr>
        <p:txBody>
          <a:bodyPr numCol="1" spcCol="288000" anchor="t">
            <a:noAutofit/>
          </a:bodyPr>
          <a:lstStyle>
            <a:lvl1pPr marL="0" indent="0" algn="just">
              <a:lnSpc>
                <a:spcPct val="100000"/>
              </a:lnSpc>
              <a:spcBef>
                <a:spcPts val="0"/>
              </a:spcBef>
              <a:buNone/>
              <a:defRPr sz="11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Click to type …..</a:t>
            </a:r>
            <a:endParaRPr lang="en-US" dirty="0"/>
          </a:p>
        </p:txBody>
      </p:sp>
      <p:sp>
        <p:nvSpPr>
          <p:cNvPr id="25" name="Text Placeholder 32">
            <a:extLst>
              <a:ext uri="{FF2B5EF4-FFF2-40B4-BE49-F238E27FC236}">
                <a16:creationId xmlns:a16="http://schemas.microsoft.com/office/drawing/2014/main" id="{08EB423D-79D0-1EF0-FFA2-B25E91308624}"/>
              </a:ext>
            </a:extLst>
          </p:cNvPr>
          <p:cNvSpPr>
            <a:spLocks noGrp="1"/>
          </p:cNvSpPr>
          <p:nvPr>
            <p:ph type="body" sz="quarter" idx="33" hasCustomPrompt="1"/>
          </p:nvPr>
        </p:nvSpPr>
        <p:spPr>
          <a:xfrm>
            <a:off x="602343" y="704766"/>
            <a:ext cx="6570888" cy="1477038"/>
          </a:xfrm>
          <a:prstGeom prst="rect">
            <a:avLst/>
          </a:prstGeom>
        </p:spPr>
        <p:txBody>
          <a:bodyPr>
            <a:noAutofit/>
          </a:bodyPr>
          <a:lstStyle>
            <a:lvl1pPr marL="0" indent="0" algn="l">
              <a:buNone/>
              <a:defRPr sz="3000" b="1" i="0">
                <a:solidFill>
                  <a:srgbClr val="3FC2E0"/>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 Heading</a:t>
            </a:r>
            <a:endParaRPr lang="en-US" dirty="0"/>
          </a:p>
        </p:txBody>
      </p:sp>
      <p:sp>
        <p:nvSpPr>
          <p:cNvPr id="26" name="Text Placeholder 32">
            <a:extLst>
              <a:ext uri="{FF2B5EF4-FFF2-40B4-BE49-F238E27FC236}">
                <a16:creationId xmlns:a16="http://schemas.microsoft.com/office/drawing/2014/main" id="{4B62C836-8906-DB50-8126-C07F8AFF2591}"/>
              </a:ext>
            </a:extLst>
          </p:cNvPr>
          <p:cNvSpPr>
            <a:spLocks noGrp="1"/>
          </p:cNvSpPr>
          <p:nvPr>
            <p:ph type="body" sz="quarter" idx="34" hasCustomPrompt="1"/>
          </p:nvPr>
        </p:nvSpPr>
        <p:spPr>
          <a:xfrm>
            <a:off x="646244" y="2137343"/>
            <a:ext cx="6526988" cy="1897000"/>
          </a:xfrm>
          <a:prstGeom prst="rect">
            <a:avLst/>
          </a:prstGeom>
        </p:spPr>
        <p:txBody>
          <a:bodyPr numCol="1" spcCol="288000" anchor="t">
            <a:noAutofit/>
          </a:bodyPr>
          <a:lstStyle>
            <a:lvl1pPr marL="0" indent="0" algn="just">
              <a:lnSpc>
                <a:spcPct val="100000"/>
              </a:lnSpc>
              <a:spcBef>
                <a:spcPts val="0"/>
              </a:spcBef>
              <a:buNone/>
              <a:defRPr sz="1800" b="0" i="0">
                <a:solidFill>
                  <a:srgbClr val="1A3966"/>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Sub-Heading</a:t>
            </a:r>
            <a:endParaRPr lang="en-US" dirty="0"/>
          </a:p>
        </p:txBody>
      </p:sp>
    </p:spTree>
    <p:extLst>
      <p:ext uri="{BB962C8B-B14F-4D97-AF65-F5344CB8AC3E}">
        <p14:creationId xmlns:p14="http://schemas.microsoft.com/office/powerpoint/2010/main" val="23534344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Photo/Text Slide 05">
    <p:spTree>
      <p:nvGrpSpPr>
        <p:cNvPr id="1" name=""/>
        <p:cNvGrpSpPr/>
        <p:nvPr/>
      </p:nvGrpSpPr>
      <p:grpSpPr>
        <a:xfrm>
          <a:off x="0" y="0"/>
          <a:ext cx="0" cy="0"/>
          <a:chOff x="0" y="0"/>
          <a:chExt cx="0" cy="0"/>
        </a:xfrm>
      </p:grpSpPr>
      <p:sp>
        <p:nvSpPr>
          <p:cNvPr id="35" name="Freeform 34">
            <a:extLst>
              <a:ext uri="{FF2B5EF4-FFF2-40B4-BE49-F238E27FC236}">
                <a16:creationId xmlns:a16="http://schemas.microsoft.com/office/drawing/2014/main" id="{EBF24AE2-35E9-A217-A1E6-2E24B72B6AAC}"/>
              </a:ext>
            </a:extLst>
          </p:cNvPr>
          <p:cNvSpPr/>
          <p:nvPr userDrawn="1"/>
        </p:nvSpPr>
        <p:spPr>
          <a:xfrm>
            <a:off x="577661" y="5653114"/>
            <a:ext cx="7197914" cy="5276411"/>
          </a:xfrm>
          <a:custGeom>
            <a:avLst/>
            <a:gdLst>
              <a:gd name="connsiteX0" fmla="*/ 7085619 w 7085619"/>
              <a:gd name="connsiteY0" fmla="*/ 5260369 h 5260369"/>
              <a:gd name="connsiteX1" fmla="*/ 0 w 7085619"/>
              <a:gd name="connsiteY1" fmla="*/ 5260369 h 5260369"/>
              <a:gd name="connsiteX2" fmla="*/ 5192315 w 7085619"/>
              <a:gd name="connsiteY2" fmla="*/ 0 h 5260369"/>
              <a:gd name="connsiteX3" fmla="*/ 7085619 w 7085619"/>
              <a:gd name="connsiteY3" fmla="*/ 1564019 h 5260369"/>
              <a:gd name="connsiteX0" fmla="*/ 7197914 w 7197914"/>
              <a:gd name="connsiteY0" fmla="*/ 5260369 h 5276411"/>
              <a:gd name="connsiteX1" fmla="*/ 0 w 7197914"/>
              <a:gd name="connsiteY1" fmla="*/ 5276411 h 5276411"/>
              <a:gd name="connsiteX2" fmla="*/ 5304610 w 7197914"/>
              <a:gd name="connsiteY2" fmla="*/ 0 h 5276411"/>
              <a:gd name="connsiteX3" fmla="*/ 7197914 w 7197914"/>
              <a:gd name="connsiteY3" fmla="*/ 1564019 h 5276411"/>
              <a:gd name="connsiteX4" fmla="*/ 7197914 w 7197914"/>
              <a:gd name="connsiteY4" fmla="*/ 5260369 h 52764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97914" h="5276411">
                <a:moveTo>
                  <a:pt x="7197914" y="5260369"/>
                </a:moveTo>
                <a:lnTo>
                  <a:pt x="0" y="5276411"/>
                </a:lnTo>
                <a:lnTo>
                  <a:pt x="5304610" y="0"/>
                </a:lnTo>
                <a:lnTo>
                  <a:pt x="7197914" y="1564019"/>
                </a:lnTo>
                <a:lnTo>
                  <a:pt x="7197914" y="5260369"/>
                </a:lnTo>
                <a:close/>
              </a:path>
            </a:pathLst>
          </a:custGeom>
          <a:gradFill>
            <a:gsLst>
              <a:gs pos="0">
                <a:srgbClr val="3FC2E0"/>
              </a:gs>
              <a:gs pos="81000">
                <a:srgbClr val="0C6E61"/>
              </a:gs>
            </a:gsLst>
            <a:lin ang="0" scaled="1"/>
          </a:gradFill>
          <a:ln w="3493" cap="flat">
            <a:noFill/>
            <a:prstDash val="solid"/>
            <a:miter/>
          </a:ln>
        </p:spPr>
        <p:txBody>
          <a:bodyPr rtlCol="0" anchor="ctr"/>
          <a:lstStyle/>
          <a:p>
            <a:endParaRPr lang="en-US"/>
          </a:p>
        </p:txBody>
      </p:sp>
      <p:sp>
        <p:nvSpPr>
          <p:cNvPr id="18" name="Text Placeholder 32">
            <a:extLst>
              <a:ext uri="{FF2B5EF4-FFF2-40B4-BE49-F238E27FC236}">
                <a16:creationId xmlns:a16="http://schemas.microsoft.com/office/drawing/2014/main" id="{C121D8D3-EC77-C0B1-49C1-24A71B1F1694}"/>
              </a:ext>
            </a:extLst>
          </p:cNvPr>
          <p:cNvSpPr>
            <a:spLocks noGrp="1"/>
          </p:cNvSpPr>
          <p:nvPr>
            <p:ph type="body" sz="quarter" idx="32" hasCustomPrompt="1"/>
          </p:nvPr>
        </p:nvSpPr>
        <p:spPr>
          <a:xfrm>
            <a:off x="559613" y="2974213"/>
            <a:ext cx="6526988" cy="2479643"/>
          </a:xfrm>
          <a:prstGeom prst="rect">
            <a:avLst/>
          </a:prstGeom>
        </p:spPr>
        <p:txBody>
          <a:bodyPr numCol="2" spcCol="288000" anchor="t">
            <a:noAutofit/>
          </a:bodyPr>
          <a:lstStyle>
            <a:lvl1pPr marL="0" indent="0" algn="just">
              <a:lnSpc>
                <a:spcPct val="100000"/>
              </a:lnSpc>
              <a:spcBef>
                <a:spcPts val="0"/>
              </a:spcBef>
              <a:buNone/>
              <a:defRPr sz="1100" b="0" i="0">
                <a:solidFill>
                  <a:srgbClr val="1A3966"/>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Click to type (2 </a:t>
            </a:r>
            <a:r>
              <a:rPr lang="en-GB" dirty="0" err="1"/>
              <a:t>Colums</a:t>
            </a:r>
            <a:r>
              <a:rPr lang="en-GB" dirty="0"/>
              <a:t>)</a:t>
            </a:r>
            <a:endParaRPr lang="en-US" dirty="0"/>
          </a:p>
        </p:txBody>
      </p:sp>
      <p:sp>
        <p:nvSpPr>
          <p:cNvPr id="19" name="Text Placeholder 32">
            <a:extLst>
              <a:ext uri="{FF2B5EF4-FFF2-40B4-BE49-F238E27FC236}">
                <a16:creationId xmlns:a16="http://schemas.microsoft.com/office/drawing/2014/main" id="{9DADB4CA-5898-D082-EDF2-AAA126701D69}"/>
              </a:ext>
            </a:extLst>
          </p:cNvPr>
          <p:cNvSpPr>
            <a:spLocks noGrp="1"/>
          </p:cNvSpPr>
          <p:nvPr>
            <p:ph type="body" sz="quarter" idx="33" hasCustomPrompt="1"/>
          </p:nvPr>
        </p:nvSpPr>
        <p:spPr>
          <a:xfrm>
            <a:off x="515712" y="660136"/>
            <a:ext cx="6570888" cy="1064757"/>
          </a:xfrm>
          <a:prstGeom prst="rect">
            <a:avLst/>
          </a:prstGeom>
        </p:spPr>
        <p:txBody>
          <a:bodyPr>
            <a:noAutofit/>
          </a:bodyPr>
          <a:lstStyle>
            <a:lvl1pPr marL="0" indent="0" algn="l">
              <a:buNone/>
              <a:defRPr sz="3000" b="1" i="0">
                <a:solidFill>
                  <a:srgbClr val="3FC2E0"/>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 Heading</a:t>
            </a:r>
            <a:endParaRPr lang="en-US" dirty="0"/>
          </a:p>
        </p:txBody>
      </p:sp>
      <p:sp>
        <p:nvSpPr>
          <p:cNvPr id="22" name="Text Placeholder 32">
            <a:extLst>
              <a:ext uri="{FF2B5EF4-FFF2-40B4-BE49-F238E27FC236}">
                <a16:creationId xmlns:a16="http://schemas.microsoft.com/office/drawing/2014/main" id="{C402A567-2AAC-7239-6A19-AB0430848C7D}"/>
              </a:ext>
            </a:extLst>
          </p:cNvPr>
          <p:cNvSpPr>
            <a:spLocks noGrp="1"/>
          </p:cNvSpPr>
          <p:nvPr>
            <p:ph type="body" sz="quarter" idx="34" hasCustomPrompt="1"/>
          </p:nvPr>
        </p:nvSpPr>
        <p:spPr>
          <a:xfrm>
            <a:off x="559613" y="1864993"/>
            <a:ext cx="6526988" cy="1064757"/>
          </a:xfrm>
          <a:prstGeom prst="rect">
            <a:avLst/>
          </a:prstGeom>
        </p:spPr>
        <p:txBody>
          <a:bodyPr numCol="1" spcCol="288000" anchor="t">
            <a:noAutofit/>
          </a:bodyPr>
          <a:lstStyle>
            <a:lvl1pPr marL="0" indent="0" algn="just">
              <a:lnSpc>
                <a:spcPct val="100000"/>
              </a:lnSpc>
              <a:spcBef>
                <a:spcPts val="0"/>
              </a:spcBef>
              <a:buNone/>
              <a:defRPr sz="1800" b="0" i="0">
                <a:solidFill>
                  <a:srgbClr val="1A3966"/>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Sub-Heading</a:t>
            </a:r>
            <a:endParaRPr lang="en-US" dirty="0"/>
          </a:p>
        </p:txBody>
      </p:sp>
      <p:sp>
        <p:nvSpPr>
          <p:cNvPr id="9" name="Text Placeholder 32">
            <a:extLst>
              <a:ext uri="{FF2B5EF4-FFF2-40B4-BE49-F238E27FC236}">
                <a16:creationId xmlns:a16="http://schemas.microsoft.com/office/drawing/2014/main" id="{6207E5AA-CB20-DD52-E007-A3155CDA9AB2}"/>
              </a:ext>
            </a:extLst>
          </p:cNvPr>
          <p:cNvSpPr>
            <a:spLocks noGrp="1"/>
          </p:cNvSpPr>
          <p:nvPr userDrawn="1">
            <p:ph type="body" sz="quarter" idx="17" hasCustomPrompt="1"/>
          </p:nvPr>
        </p:nvSpPr>
        <p:spPr>
          <a:xfrm>
            <a:off x="3704933" y="7715669"/>
            <a:ext cx="3257392" cy="2289739"/>
          </a:xfrm>
          <a:prstGeom prst="rect">
            <a:avLst/>
          </a:prstGeom>
        </p:spPr>
        <p:txBody>
          <a:bodyPr>
            <a:noAutofit/>
          </a:bodyPr>
          <a:lstStyle>
            <a:lvl1pPr marL="0" indent="0" algn="ctr">
              <a:lnSpc>
                <a:spcPts val="2020"/>
              </a:lnSpc>
              <a:spcBef>
                <a:spcPts val="0"/>
              </a:spcBef>
              <a:buNone/>
              <a:defRPr sz="1938" b="1" i="0">
                <a:solidFill>
                  <a:schemeClr val="bg1"/>
                </a:solidFill>
                <a:latin typeface="Calibri" panose="020F050202020403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QUOTE HERE</a:t>
            </a:r>
          </a:p>
          <a:p>
            <a:pPr lvl="0"/>
            <a:endParaRPr lang="en-US" dirty="0"/>
          </a:p>
        </p:txBody>
      </p:sp>
      <p:sp>
        <p:nvSpPr>
          <p:cNvPr id="10" name="Text Placeholder 32">
            <a:extLst>
              <a:ext uri="{FF2B5EF4-FFF2-40B4-BE49-F238E27FC236}">
                <a16:creationId xmlns:a16="http://schemas.microsoft.com/office/drawing/2014/main" id="{9411842D-AA0A-A89E-A530-B09C8F6146D6}"/>
              </a:ext>
            </a:extLst>
          </p:cNvPr>
          <p:cNvSpPr>
            <a:spLocks noGrp="1"/>
          </p:cNvSpPr>
          <p:nvPr userDrawn="1">
            <p:ph type="body" sz="quarter" idx="14" hasCustomPrompt="1"/>
          </p:nvPr>
        </p:nvSpPr>
        <p:spPr>
          <a:xfrm>
            <a:off x="3704933" y="10005408"/>
            <a:ext cx="3257392" cy="522755"/>
          </a:xfrm>
          <a:prstGeom prst="rect">
            <a:avLst/>
          </a:prstGeom>
        </p:spPr>
        <p:txBody>
          <a:bodyPr>
            <a:noAutofit/>
          </a:bodyPr>
          <a:lstStyle>
            <a:lvl1pPr marL="0" indent="0" algn="ctr">
              <a:lnSpc>
                <a:spcPts val="2020"/>
              </a:lnSpc>
              <a:spcBef>
                <a:spcPts val="0"/>
              </a:spcBef>
              <a:buNone/>
              <a:defRPr sz="1224" b="0" i="0">
                <a:solidFill>
                  <a:schemeClr val="bg1"/>
                </a:solidFill>
                <a:latin typeface="Calibri" panose="020F050202020403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NAME</a:t>
            </a:r>
          </a:p>
          <a:p>
            <a:pPr lvl="0"/>
            <a:endParaRPr lang="en-US" dirty="0"/>
          </a:p>
        </p:txBody>
      </p:sp>
      <p:sp>
        <p:nvSpPr>
          <p:cNvPr id="15" name="Freeform 14">
            <a:extLst>
              <a:ext uri="{FF2B5EF4-FFF2-40B4-BE49-F238E27FC236}">
                <a16:creationId xmlns:a16="http://schemas.microsoft.com/office/drawing/2014/main" id="{F865B5DC-131D-AF90-8213-EEAD627C7165}"/>
              </a:ext>
            </a:extLst>
          </p:cNvPr>
          <p:cNvSpPr/>
          <p:nvPr userDrawn="1"/>
        </p:nvSpPr>
        <p:spPr>
          <a:xfrm>
            <a:off x="7242134" y="10423687"/>
            <a:ext cx="236773" cy="22765"/>
          </a:xfrm>
          <a:custGeom>
            <a:avLst/>
            <a:gdLst>
              <a:gd name="connsiteX0" fmla="*/ 0 w 36329"/>
              <a:gd name="connsiteY0" fmla="*/ 0 h 3493"/>
              <a:gd name="connsiteX1" fmla="*/ 36329 w 36329"/>
              <a:gd name="connsiteY1" fmla="*/ 0 h 3493"/>
            </a:gdLst>
            <a:ahLst/>
            <a:cxnLst>
              <a:cxn ang="0">
                <a:pos x="connsiteX0" y="connsiteY0"/>
              </a:cxn>
              <a:cxn ang="0">
                <a:pos x="connsiteX1" y="connsiteY1"/>
              </a:cxn>
            </a:cxnLst>
            <a:rect l="l" t="t" r="r" b="b"/>
            <a:pathLst>
              <a:path w="36329" h="3493">
                <a:moveTo>
                  <a:pt x="0" y="0"/>
                </a:moveTo>
                <a:lnTo>
                  <a:pt x="36329" y="0"/>
                </a:lnTo>
              </a:path>
            </a:pathLst>
          </a:custGeom>
          <a:ln w="3493" cap="flat">
            <a:solidFill>
              <a:srgbClr val="6652A2"/>
            </a:solidFill>
            <a:prstDash val="solid"/>
            <a:miter/>
          </a:ln>
        </p:spPr>
        <p:txBody>
          <a:bodyPr rtlCol="0" anchor="ctr"/>
          <a:lstStyle/>
          <a:p>
            <a:endParaRPr lang="en-US"/>
          </a:p>
        </p:txBody>
      </p:sp>
      <p:sp>
        <p:nvSpPr>
          <p:cNvPr id="41" name="Picture Placeholder 40">
            <a:extLst>
              <a:ext uri="{FF2B5EF4-FFF2-40B4-BE49-F238E27FC236}">
                <a16:creationId xmlns:a16="http://schemas.microsoft.com/office/drawing/2014/main" id="{172C8B51-DC45-CCEE-FB82-EC9AA497B8B3}"/>
              </a:ext>
            </a:extLst>
          </p:cNvPr>
          <p:cNvSpPr>
            <a:spLocks noGrp="1"/>
          </p:cNvSpPr>
          <p:nvPr userDrawn="1">
            <p:ph type="pic" sz="quarter" idx="35"/>
          </p:nvPr>
        </p:nvSpPr>
        <p:spPr>
          <a:xfrm>
            <a:off x="-23930" y="4642535"/>
            <a:ext cx="3449060" cy="6265185"/>
          </a:xfrm>
          <a:custGeom>
            <a:avLst/>
            <a:gdLst>
              <a:gd name="connsiteX0" fmla="*/ 0 w 3449060"/>
              <a:gd name="connsiteY0" fmla="*/ 0 h 6265185"/>
              <a:gd name="connsiteX1" fmla="*/ 1130290 w 3449060"/>
              <a:gd name="connsiteY1" fmla="*/ 1131126 h 6265185"/>
              <a:gd name="connsiteX2" fmla="*/ 1015981 w 3449060"/>
              <a:gd name="connsiteY2" fmla="*/ 1248964 h 6265185"/>
              <a:gd name="connsiteX3" fmla="*/ 2887672 w 3449060"/>
              <a:gd name="connsiteY3" fmla="*/ 3064593 h 6265185"/>
              <a:gd name="connsiteX4" fmla="*/ 2973705 w 3449060"/>
              <a:gd name="connsiteY4" fmla="*/ 2975903 h 6265185"/>
              <a:gd name="connsiteX5" fmla="*/ 3449060 w 3449060"/>
              <a:gd name="connsiteY5" fmla="*/ 3451610 h 6265185"/>
              <a:gd name="connsiteX6" fmla="*/ 635759 w 3449060"/>
              <a:gd name="connsiteY6" fmla="*/ 6265185 h 6265185"/>
              <a:gd name="connsiteX7" fmla="*/ 0 w 3449060"/>
              <a:gd name="connsiteY7" fmla="*/ 6265185 h 6265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49060" h="6265185">
                <a:moveTo>
                  <a:pt x="0" y="0"/>
                </a:moveTo>
                <a:lnTo>
                  <a:pt x="1130290" y="1131126"/>
                </a:lnTo>
                <a:lnTo>
                  <a:pt x="1015981" y="1248964"/>
                </a:lnTo>
                <a:lnTo>
                  <a:pt x="2887672" y="3064593"/>
                </a:lnTo>
                <a:lnTo>
                  <a:pt x="2973705" y="2975903"/>
                </a:lnTo>
                <a:lnTo>
                  <a:pt x="3449060" y="3451610"/>
                </a:lnTo>
                <a:lnTo>
                  <a:pt x="635759" y="6265185"/>
                </a:lnTo>
                <a:lnTo>
                  <a:pt x="0" y="6265185"/>
                </a:lnTo>
                <a:close/>
              </a:path>
            </a:pathLst>
          </a:custGeom>
          <a:solidFill>
            <a:schemeClr val="bg1">
              <a:lumMod val="85000"/>
            </a:schemeClr>
          </a:solidFill>
        </p:spPr>
        <p:txBody>
          <a:bodyPr wrap="square" anchor="ctr">
            <a:noAutofit/>
          </a:bodyPr>
          <a:lstStyle>
            <a:lvl1pPr>
              <a:defRPr>
                <a:solidFill>
                  <a:schemeClr val="bg1">
                    <a:lumMod val="85000"/>
                  </a:schemeClr>
                </a:solidFill>
              </a:defRPr>
            </a:lvl1pPr>
          </a:lstStyle>
          <a:p>
            <a:endParaRPr lang="en-US" dirty="0"/>
          </a:p>
        </p:txBody>
      </p:sp>
      <p:sp>
        <p:nvSpPr>
          <p:cNvPr id="42" name="Freeform 41">
            <a:extLst>
              <a:ext uri="{FF2B5EF4-FFF2-40B4-BE49-F238E27FC236}">
                <a16:creationId xmlns:a16="http://schemas.microsoft.com/office/drawing/2014/main" id="{2C5D505F-748F-3B0B-1D40-157EA759EAB2}"/>
              </a:ext>
            </a:extLst>
          </p:cNvPr>
          <p:cNvSpPr/>
          <p:nvPr userDrawn="1"/>
        </p:nvSpPr>
        <p:spPr>
          <a:xfrm rot="18847736">
            <a:off x="1889882" y="5405661"/>
            <a:ext cx="250321" cy="2607630"/>
          </a:xfrm>
          <a:custGeom>
            <a:avLst/>
            <a:gdLst>
              <a:gd name="connsiteX0" fmla="*/ 0 w 39474"/>
              <a:gd name="connsiteY0" fmla="*/ 0 h 411206"/>
              <a:gd name="connsiteX1" fmla="*/ 39475 w 39474"/>
              <a:gd name="connsiteY1" fmla="*/ 0 h 411206"/>
              <a:gd name="connsiteX2" fmla="*/ 39475 w 39474"/>
              <a:gd name="connsiteY2" fmla="*/ 411206 h 411206"/>
              <a:gd name="connsiteX3" fmla="*/ 0 w 39474"/>
              <a:gd name="connsiteY3" fmla="*/ 411206 h 411206"/>
            </a:gdLst>
            <a:ahLst/>
            <a:cxnLst>
              <a:cxn ang="0">
                <a:pos x="connsiteX0" y="connsiteY0"/>
              </a:cxn>
              <a:cxn ang="0">
                <a:pos x="connsiteX1" y="connsiteY1"/>
              </a:cxn>
              <a:cxn ang="0">
                <a:pos x="connsiteX2" y="connsiteY2"/>
              </a:cxn>
              <a:cxn ang="0">
                <a:pos x="connsiteX3" y="connsiteY3"/>
              </a:cxn>
            </a:cxnLst>
            <a:rect l="l" t="t" r="r" b="b"/>
            <a:pathLst>
              <a:path w="39474" h="411206">
                <a:moveTo>
                  <a:pt x="0" y="0"/>
                </a:moveTo>
                <a:lnTo>
                  <a:pt x="39475" y="0"/>
                </a:lnTo>
                <a:lnTo>
                  <a:pt x="39475" y="411206"/>
                </a:lnTo>
                <a:lnTo>
                  <a:pt x="0" y="411206"/>
                </a:lnTo>
                <a:close/>
              </a:path>
            </a:pathLst>
          </a:custGeom>
          <a:solidFill>
            <a:srgbClr val="3FC2E0"/>
          </a:solidFill>
          <a:ln w="3493" cap="flat">
            <a:noFill/>
            <a:prstDash val="solid"/>
            <a:miter/>
          </a:ln>
        </p:spPr>
        <p:txBody>
          <a:bodyPr rtlCol="0" anchor="ctr"/>
          <a:lstStyle/>
          <a:p>
            <a:endParaRPr lang="en-US"/>
          </a:p>
        </p:txBody>
      </p:sp>
      <p:sp>
        <p:nvSpPr>
          <p:cNvPr id="3" name="TextBox 2">
            <a:extLst>
              <a:ext uri="{FF2B5EF4-FFF2-40B4-BE49-F238E27FC236}">
                <a16:creationId xmlns:a16="http://schemas.microsoft.com/office/drawing/2014/main" id="{4C503E00-622B-CE3A-FFCC-375CC0DF1FDA}"/>
              </a:ext>
            </a:extLst>
          </p:cNvPr>
          <p:cNvSpPr txBox="1"/>
          <p:nvPr userDrawn="1"/>
        </p:nvSpPr>
        <p:spPr>
          <a:xfrm rot="16200000">
            <a:off x="5374212" y="8103200"/>
            <a:ext cx="4104859" cy="184666"/>
          </a:xfrm>
          <a:prstGeom prst="rect">
            <a:avLst/>
          </a:prstGeom>
          <a:noFill/>
        </p:spPr>
        <p:txBody>
          <a:bodyPr wrap="square" rtlCol="0">
            <a:spAutoFit/>
          </a:bodyPr>
          <a:lstStyle/>
          <a:p>
            <a:r>
              <a:rPr lang="en-US" sz="600" b="0" kern="1000" spc="100" baseline="0" dirty="0">
                <a:solidFill>
                  <a:schemeClr val="bg1"/>
                </a:solidFill>
              </a:rPr>
              <a:t>Engineering Education for a Sustainable Future</a:t>
            </a:r>
          </a:p>
        </p:txBody>
      </p:sp>
      <p:sp>
        <p:nvSpPr>
          <p:cNvPr id="4" name="Slide Number Placeholder 5">
            <a:extLst>
              <a:ext uri="{FF2B5EF4-FFF2-40B4-BE49-F238E27FC236}">
                <a16:creationId xmlns:a16="http://schemas.microsoft.com/office/drawing/2014/main" id="{FD3AD596-8AC0-DED7-502E-7AEFC36628DA}"/>
              </a:ext>
            </a:extLst>
          </p:cNvPr>
          <p:cNvSpPr>
            <a:spLocks noGrp="1"/>
          </p:cNvSpPr>
          <p:nvPr>
            <p:ph type="sldNum" sz="quarter" idx="4"/>
          </p:nvPr>
        </p:nvSpPr>
        <p:spPr>
          <a:xfrm>
            <a:off x="7213803" y="10310536"/>
            <a:ext cx="372588" cy="363596"/>
          </a:xfrm>
          <a:prstGeom prst="rect">
            <a:avLst/>
          </a:prstGeom>
        </p:spPr>
        <p:txBody>
          <a:bodyPr vert="horz" lIns="91440" tIns="45720" rIns="91440" bIns="45720" rtlCol="0" anchor="ctr"/>
          <a:lstStyle>
            <a:lvl1pPr algn="r">
              <a:defRPr sz="900">
                <a:solidFill>
                  <a:schemeClr val="bg1"/>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cxnSp>
        <p:nvCxnSpPr>
          <p:cNvPr id="5" name="Straight Connector 4">
            <a:extLst>
              <a:ext uri="{FF2B5EF4-FFF2-40B4-BE49-F238E27FC236}">
                <a16:creationId xmlns:a16="http://schemas.microsoft.com/office/drawing/2014/main" id="{D2ACCA66-9706-2810-EA48-AE58F3DFD2E5}"/>
              </a:ext>
            </a:extLst>
          </p:cNvPr>
          <p:cNvCxnSpPr/>
          <p:nvPr userDrawn="1"/>
        </p:nvCxnSpPr>
        <p:spPr>
          <a:xfrm>
            <a:off x="7279918" y="10284351"/>
            <a:ext cx="265889" cy="0"/>
          </a:xfrm>
          <a:prstGeom prst="line">
            <a:avLst/>
          </a:prstGeom>
          <a:ln>
            <a:solidFill>
              <a:srgbClr val="3FC2E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593182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hoto/Text Slide 06">
    <p:spTree>
      <p:nvGrpSpPr>
        <p:cNvPr id="1" name=""/>
        <p:cNvGrpSpPr/>
        <p:nvPr/>
      </p:nvGrpSpPr>
      <p:grpSpPr>
        <a:xfrm>
          <a:off x="0" y="0"/>
          <a:ext cx="0" cy="0"/>
          <a:chOff x="0" y="0"/>
          <a:chExt cx="0" cy="0"/>
        </a:xfrm>
      </p:grpSpPr>
      <p:sp>
        <p:nvSpPr>
          <p:cNvPr id="11" name="Text Placeholder 32">
            <a:extLst>
              <a:ext uri="{FF2B5EF4-FFF2-40B4-BE49-F238E27FC236}">
                <a16:creationId xmlns:a16="http://schemas.microsoft.com/office/drawing/2014/main" id="{D2AACA0A-88E2-A7C5-52E8-A8586E14828D}"/>
              </a:ext>
            </a:extLst>
          </p:cNvPr>
          <p:cNvSpPr>
            <a:spLocks noGrp="1"/>
          </p:cNvSpPr>
          <p:nvPr>
            <p:ph type="body" sz="quarter" idx="32" hasCustomPrompt="1"/>
          </p:nvPr>
        </p:nvSpPr>
        <p:spPr>
          <a:xfrm>
            <a:off x="532400" y="8112154"/>
            <a:ext cx="6526988" cy="1683083"/>
          </a:xfrm>
          <a:prstGeom prst="rect">
            <a:avLst/>
          </a:prstGeom>
        </p:spPr>
        <p:txBody>
          <a:bodyPr numCol="2" spcCol="288000" anchor="t">
            <a:noAutofit/>
          </a:bodyPr>
          <a:lstStyle>
            <a:lvl1pPr marL="0" indent="0" algn="just">
              <a:lnSpc>
                <a:spcPct val="100000"/>
              </a:lnSpc>
              <a:spcBef>
                <a:spcPts val="0"/>
              </a:spcBef>
              <a:buNone/>
              <a:defRPr sz="1100" b="0" i="0">
                <a:solidFill>
                  <a:srgbClr val="1A3966"/>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Click to type (2 </a:t>
            </a:r>
            <a:r>
              <a:rPr lang="en-GB" dirty="0" err="1"/>
              <a:t>Colums</a:t>
            </a:r>
            <a:r>
              <a:rPr lang="en-GB" dirty="0"/>
              <a:t>)</a:t>
            </a:r>
            <a:endParaRPr lang="en-US" dirty="0"/>
          </a:p>
        </p:txBody>
      </p:sp>
      <p:sp>
        <p:nvSpPr>
          <p:cNvPr id="12" name="Text Placeholder 32">
            <a:extLst>
              <a:ext uri="{FF2B5EF4-FFF2-40B4-BE49-F238E27FC236}">
                <a16:creationId xmlns:a16="http://schemas.microsoft.com/office/drawing/2014/main" id="{B7F78DC0-C19A-13A8-A0EB-3205FDF8DADC}"/>
              </a:ext>
            </a:extLst>
          </p:cNvPr>
          <p:cNvSpPr>
            <a:spLocks noGrp="1"/>
          </p:cNvSpPr>
          <p:nvPr>
            <p:ph type="body" sz="quarter" idx="33" hasCustomPrompt="1"/>
          </p:nvPr>
        </p:nvSpPr>
        <p:spPr>
          <a:xfrm>
            <a:off x="488499" y="5798078"/>
            <a:ext cx="6570888" cy="1064757"/>
          </a:xfrm>
          <a:prstGeom prst="rect">
            <a:avLst/>
          </a:prstGeom>
        </p:spPr>
        <p:txBody>
          <a:bodyPr>
            <a:noAutofit/>
          </a:bodyPr>
          <a:lstStyle>
            <a:lvl1pPr marL="0" indent="0" algn="l">
              <a:buNone/>
              <a:defRPr sz="3000" b="1" i="0">
                <a:solidFill>
                  <a:srgbClr val="3FC2E0"/>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 Heading</a:t>
            </a:r>
            <a:endParaRPr lang="en-US" dirty="0"/>
          </a:p>
        </p:txBody>
      </p:sp>
      <p:sp>
        <p:nvSpPr>
          <p:cNvPr id="13" name="Text Placeholder 32">
            <a:extLst>
              <a:ext uri="{FF2B5EF4-FFF2-40B4-BE49-F238E27FC236}">
                <a16:creationId xmlns:a16="http://schemas.microsoft.com/office/drawing/2014/main" id="{2D0F04E5-8DD5-C69B-7087-B233275F17C0}"/>
              </a:ext>
            </a:extLst>
          </p:cNvPr>
          <p:cNvSpPr>
            <a:spLocks noGrp="1"/>
          </p:cNvSpPr>
          <p:nvPr>
            <p:ph type="body" sz="quarter" idx="34" hasCustomPrompt="1"/>
          </p:nvPr>
        </p:nvSpPr>
        <p:spPr>
          <a:xfrm>
            <a:off x="532400" y="7002935"/>
            <a:ext cx="6526988" cy="1064757"/>
          </a:xfrm>
          <a:prstGeom prst="rect">
            <a:avLst/>
          </a:prstGeom>
        </p:spPr>
        <p:txBody>
          <a:bodyPr numCol="1" spcCol="288000" anchor="t">
            <a:noAutofit/>
          </a:bodyPr>
          <a:lstStyle>
            <a:lvl1pPr marL="0" indent="0" algn="just">
              <a:lnSpc>
                <a:spcPct val="100000"/>
              </a:lnSpc>
              <a:spcBef>
                <a:spcPts val="0"/>
              </a:spcBef>
              <a:buNone/>
              <a:defRPr sz="1800" b="0" i="0">
                <a:solidFill>
                  <a:srgbClr val="1A3966"/>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Sub-Heading</a:t>
            </a:r>
            <a:endParaRPr lang="en-US" dirty="0"/>
          </a:p>
        </p:txBody>
      </p:sp>
      <p:sp>
        <p:nvSpPr>
          <p:cNvPr id="25" name="Freeform 24">
            <a:extLst>
              <a:ext uri="{FF2B5EF4-FFF2-40B4-BE49-F238E27FC236}">
                <a16:creationId xmlns:a16="http://schemas.microsoft.com/office/drawing/2014/main" id="{D1F6332F-7045-02EF-DCD1-985F468756C6}"/>
              </a:ext>
            </a:extLst>
          </p:cNvPr>
          <p:cNvSpPr/>
          <p:nvPr userDrawn="1"/>
        </p:nvSpPr>
        <p:spPr>
          <a:xfrm rot="10800000">
            <a:off x="-23928" y="-16042"/>
            <a:ext cx="7197914" cy="5276411"/>
          </a:xfrm>
          <a:custGeom>
            <a:avLst/>
            <a:gdLst>
              <a:gd name="connsiteX0" fmla="*/ 7085619 w 7085619"/>
              <a:gd name="connsiteY0" fmla="*/ 5260369 h 5260369"/>
              <a:gd name="connsiteX1" fmla="*/ 0 w 7085619"/>
              <a:gd name="connsiteY1" fmla="*/ 5260369 h 5260369"/>
              <a:gd name="connsiteX2" fmla="*/ 5192315 w 7085619"/>
              <a:gd name="connsiteY2" fmla="*/ 0 h 5260369"/>
              <a:gd name="connsiteX3" fmla="*/ 7085619 w 7085619"/>
              <a:gd name="connsiteY3" fmla="*/ 1564019 h 5260369"/>
              <a:gd name="connsiteX0" fmla="*/ 7197914 w 7197914"/>
              <a:gd name="connsiteY0" fmla="*/ 5260369 h 5276411"/>
              <a:gd name="connsiteX1" fmla="*/ 0 w 7197914"/>
              <a:gd name="connsiteY1" fmla="*/ 5276411 h 5276411"/>
              <a:gd name="connsiteX2" fmla="*/ 5304610 w 7197914"/>
              <a:gd name="connsiteY2" fmla="*/ 0 h 5276411"/>
              <a:gd name="connsiteX3" fmla="*/ 7197914 w 7197914"/>
              <a:gd name="connsiteY3" fmla="*/ 1564019 h 5276411"/>
              <a:gd name="connsiteX4" fmla="*/ 7197914 w 7197914"/>
              <a:gd name="connsiteY4" fmla="*/ 5260369 h 52764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97914" h="5276411">
                <a:moveTo>
                  <a:pt x="7197914" y="5260369"/>
                </a:moveTo>
                <a:lnTo>
                  <a:pt x="0" y="5276411"/>
                </a:lnTo>
                <a:lnTo>
                  <a:pt x="5304610" y="0"/>
                </a:lnTo>
                <a:lnTo>
                  <a:pt x="7197914" y="1564019"/>
                </a:lnTo>
                <a:lnTo>
                  <a:pt x="7197914" y="5260369"/>
                </a:lnTo>
                <a:close/>
              </a:path>
            </a:pathLst>
          </a:custGeom>
          <a:gradFill>
            <a:gsLst>
              <a:gs pos="0">
                <a:srgbClr val="3FC2E0"/>
              </a:gs>
              <a:gs pos="81000">
                <a:srgbClr val="0C6E61"/>
              </a:gs>
            </a:gsLst>
            <a:lin ang="0" scaled="1"/>
          </a:gradFill>
          <a:ln w="3493" cap="flat">
            <a:noFill/>
            <a:prstDash val="solid"/>
            <a:miter/>
          </a:ln>
        </p:spPr>
        <p:txBody>
          <a:bodyPr rtlCol="0" anchor="ctr"/>
          <a:lstStyle/>
          <a:p>
            <a:endParaRPr lang="en-US"/>
          </a:p>
        </p:txBody>
      </p:sp>
      <p:sp>
        <p:nvSpPr>
          <p:cNvPr id="7" name="Text Placeholder 32">
            <a:extLst>
              <a:ext uri="{FF2B5EF4-FFF2-40B4-BE49-F238E27FC236}">
                <a16:creationId xmlns:a16="http://schemas.microsoft.com/office/drawing/2014/main" id="{854A93E8-CEBC-08EC-CF8B-1E09365359A1}"/>
              </a:ext>
            </a:extLst>
          </p:cNvPr>
          <p:cNvSpPr>
            <a:spLocks noGrp="1"/>
          </p:cNvSpPr>
          <p:nvPr userDrawn="1">
            <p:ph type="body" sz="quarter" idx="17" hasCustomPrompt="1"/>
          </p:nvPr>
        </p:nvSpPr>
        <p:spPr>
          <a:xfrm>
            <a:off x="488499" y="601947"/>
            <a:ext cx="3257392" cy="2289739"/>
          </a:xfrm>
          <a:prstGeom prst="rect">
            <a:avLst/>
          </a:prstGeom>
        </p:spPr>
        <p:txBody>
          <a:bodyPr>
            <a:noAutofit/>
          </a:bodyPr>
          <a:lstStyle>
            <a:lvl1pPr marL="0" indent="0" algn="ctr">
              <a:lnSpc>
                <a:spcPts val="2020"/>
              </a:lnSpc>
              <a:spcBef>
                <a:spcPts val="0"/>
              </a:spcBef>
              <a:buNone/>
              <a:defRPr sz="1938" b="1" i="0">
                <a:solidFill>
                  <a:schemeClr val="bg1"/>
                </a:solidFill>
                <a:latin typeface="Calibri" panose="020F050202020403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QUOTE HERE</a:t>
            </a:r>
          </a:p>
          <a:p>
            <a:pPr lvl="0"/>
            <a:endParaRPr lang="en-US" dirty="0"/>
          </a:p>
        </p:txBody>
      </p:sp>
      <p:sp>
        <p:nvSpPr>
          <p:cNvPr id="8" name="Text Placeholder 32">
            <a:extLst>
              <a:ext uri="{FF2B5EF4-FFF2-40B4-BE49-F238E27FC236}">
                <a16:creationId xmlns:a16="http://schemas.microsoft.com/office/drawing/2014/main" id="{E96D8170-C11D-7786-3B94-3DB20287FEEE}"/>
              </a:ext>
            </a:extLst>
          </p:cNvPr>
          <p:cNvSpPr>
            <a:spLocks noGrp="1"/>
          </p:cNvSpPr>
          <p:nvPr userDrawn="1">
            <p:ph type="body" sz="quarter" idx="14" hasCustomPrompt="1"/>
          </p:nvPr>
        </p:nvSpPr>
        <p:spPr>
          <a:xfrm>
            <a:off x="488499" y="2891686"/>
            <a:ext cx="3257392" cy="522755"/>
          </a:xfrm>
          <a:prstGeom prst="rect">
            <a:avLst/>
          </a:prstGeom>
        </p:spPr>
        <p:txBody>
          <a:bodyPr>
            <a:noAutofit/>
          </a:bodyPr>
          <a:lstStyle>
            <a:lvl1pPr marL="0" indent="0" algn="ctr">
              <a:lnSpc>
                <a:spcPts val="2020"/>
              </a:lnSpc>
              <a:spcBef>
                <a:spcPts val="0"/>
              </a:spcBef>
              <a:buNone/>
              <a:defRPr sz="1224" b="0" i="0">
                <a:solidFill>
                  <a:schemeClr val="bg1"/>
                </a:solidFill>
                <a:latin typeface="Calibri" panose="020F050202020403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NAME</a:t>
            </a:r>
          </a:p>
          <a:p>
            <a:pPr lvl="0"/>
            <a:endParaRPr lang="en-US" dirty="0"/>
          </a:p>
        </p:txBody>
      </p:sp>
      <p:sp>
        <p:nvSpPr>
          <p:cNvPr id="27" name="Picture Placeholder 26">
            <a:extLst>
              <a:ext uri="{FF2B5EF4-FFF2-40B4-BE49-F238E27FC236}">
                <a16:creationId xmlns:a16="http://schemas.microsoft.com/office/drawing/2014/main" id="{F9B8D4BC-4AA4-F2E3-04A8-4280F0B01634}"/>
              </a:ext>
            </a:extLst>
          </p:cNvPr>
          <p:cNvSpPr>
            <a:spLocks noGrp="1"/>
          </p:cNvSpPr>
          <p:nvPr>
            <p:ph type="pic" sz="quarter" idx="35" hasCustomPrompt="1"/>
          </p:nvPr>
        </p:nvSpPr>
        <p:spPr>
          <a:xfrm>
            <a:off x="4258320" y="-1"/>
            <a:ext cx="3541182" cy="6432523"/>
          </a:xfrm>
          <a:custGeom>
            <a:avLst/>
            <a:gdLst>
              <a:gd name="connsiteX0" fmla="*/ 2888442 w 3541182"/>
              <a:gd name="connsiteY0" fmla="*/ 0 h 6432523"/>
              <a:gd name="connsiteX1" fmla="*/ 3541182 w 3541182"/>
              <a:gd name="connsiteY1" fmla="*/ 0 h 6432523"/>
              <a:gd name="connsiteX2" fmla="*/ 3541182 w 3541182"/>
              <a:gd name="connsiteY2" fmla="*/ 6432523 h 6432523"/>
              <a:gd name="connsiteX3" fmla="*/ 2392564 w 3541182"/>
              <a:gd name="connsiteY3" fmla="*/ 5283056 h 6432523"/>
              <a:gd name="connsiteX4" fmla="*/ 2484683 w 3541182"/>
              <a:gd name="connsiteY4" fmla="*/ 5188092 h 6432523"/>
              <a:gd name="connsiteX5" fmla="*/ 612992 w 3541182"/>
              <a:gd name="connsiteY5" fmla="*/ 3372464 h 6432523"/>
              <a:gd name="connsiteX6" fmla="*/ 549149 w 3541182"/>
              <a:gd name="connsiteY6" fmla="*/ 3438278 h 6432523"/>
              <a:gd name="connsiteX7" fmla="*/ 0 w 3541182"/>
              <a:gd name="connsiteY7" fmla="*/ 2888723 h 6432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41182" h="6432523">
                <a:moveTo>
                  <a:pt x="2888442" y="0"/>
                </a:moveTo>
                <a:lnTo>
                  <a:pt x="3541182" y="0"/>
                </a:lnTo>
                <a:lnTo>
                  <a:pt x="3541182" y="6432523"/>
                </a:lnTo>
                <a:lnTo>
                  <a:pt x="2392564" y="5283056"/>
                </a:lnTo>
                <a:lnTo>
                  <a:pt x="2484683" y="5188092"/>
                </a:lnTo>
                <a:lnTo>
                  <a:pt x="612992" y="3372464"/>
                </a:lnTo>
                <a:lnTo>
                  <a:pt x="549149" y="3438278"/>
                </a:lnTo>
                <a:lnTo>
                  <a:pt x="0" y="2888723"/>
                </a:lnTo>
                <a:close/>
              </a:path>
            </a:pathLst>
          </a:custGeom>
          <a:solidFill>
            <a:schemeClr val="bg1">
              <a:lumMod val="85000"/>
            </a:schemeClr>
          </a:solidFill>
        </p:spPr>
        <p:txBody>
          <a:bodyPr wrap="square" anchor="ctr">
            <a:noAutofit/>
          </a:bodyPr>
          <a:lstStyle>
            <a:lvl1pPr algn="ctr">
              <a:defRPr>
                <a:solidFill>
                  <a:schemeClr val="bg1">
                    <a:lumMod val="85000"/>
                  </a:schemeClr>
                </a:solidFill>
              </a:defRPr>
            </a:lvl1pPr>
          </a:lstStyle>
          <a:p>
            <a:r>
              <a:rPr lang="en-US" dirty="0"/>
              <a:t>    </a:t>
            </a:r>
          </a:p>
        </p:txBody>
      </p:sp>
      <p:sp>
        <p:nvSpPr>
          <p:cNvPr id="28" name="Freeform 27">
            <a:extLst>
              <a:ext uri="{FF2B5EF4-FFF2-40B4-BE49-F238E27FC236}">
                <a16:creationId xmlns:a16="http://schemas.microsoft.com/office/drawing/2014/main" id="{417D2418-2D88-9DE8-6F88-CB319D4F6B5B}"/>
              </a:ext>
            </a:extLst>
          </p:cNvPr>
          <p:cNvSpPr/>
          <p:nvPr userDrawn="1"/>
        </p:nvSpPr>
        <p:spPr>
          <a:xfrm rot="8047736">
            <a:off x="5594851" y="3066299"/>
            <a:ext cx="250321" cy="2607630"/>
          </a:xfrm>
          <a:custGeom>
            <a:avLst/>
            <a:gdLst>
              <a:gd name="connsiteX0" fmla="*/ 0 w 39474"/>
              <a:gd name="connsiteY0" fmla="*/ 0 h 411206"/>
              <a:gd name="connsiteX1" fmla="*/ 39475 w 39474"/>
              <a:gd name="connsiteY1" fmla="*/ 0 h 411206"/>
              <a:gd name="connsiteX2" fmla="*/ 39475 w 39474"/>
              <a:gd name="connsiteY2" fmla="*/ 411206 h 411206"/>
              <a:gd name="connsiteX3" fmla="*/ 0 w 39474"/>
              <a:gd name="connsiteY3" fmla="*/ 411206 h 411206"/>
            </a:gdLst>
            <a:ahLst/>
            <a:cxnLst>
              <a:cxn ang="0">
                <a:pos x="connsiteX0" y="connsiteY0"/>
              </a:cxn>
              <a:cxn ang="0">
                <a:pos x="connsiteX1" y="connsiteY1"/>
              </a:cxn>
              <a:cxn ang="0">
                <a:pos x="connsiteX2" y="connsiteY2"/>
              </a:cxn>
              <a:cxn ang="0">
                <a:pos x="connsiteX3" y="connsiteY3"/>
              </a:cxn>
            </a:cxnLst>
            <a:rect l="l" t="t" r="r" b="b"/>
            <a:pathLst>
              <a:path w="39474" h="411206">
                <a:moveTo>
                  <a:pt x="0" y="0"/>
                </a:moveTo>
                <a:lnTo>
                  <a:pt x="39475" y="0"/>
                </a:lnTo>
                <a:lnTo>
                  <a:pt x="39475" y="411206"/>
                </a:lnTo>
                <a:lnTo>
                  <a:pt x="0" y="411206"/>
                </a:lnTo>
                <a:close/>
              </a:path>
            </a:pathLst>
          </a:custGeom>
          <a:solidFill>
            <a:srgbClr val="3FC2E0"/>
          </a:solidFill>
          <a:ln w="3493" cap="flat">
            <a:noFill/>
            <a:prstDash val="solid"/>
            <a:miter/>
          </a:ln>
        </p:spPr>
        <p:txBody>
          <a:bodyPr rtlCol="0" anchor="ctr"/>
          <a:lstStyle/>
          <a:p>
            <a:endParaRPr lang="en-US"/>
          </a:p>
        </p:txBody>
      </p:sp>
      <p:sp>
        <p:nvSpPr>
          <p:cNvPr id="30" name="Slide Number Placeholder 5">
            <a:extLst>
              <a:ext uri="{FF2B5EF4-FFF2-40B4-BE49-F238E27FC236}">
                <a16:creationId xmlns:a16="http://schemas.microsoft.com/office/drawing/2014/main" id="{275A4ACB-330E-B76A-E7B3-DF818AD4627E}"/>
              </a:ext>
            </a:extLst>
          </p:cNvPr>
          <p:cNvSpPr>
            <a:spLocks noGrp="1"/>
          </p:cNvSpPr>
          <p:nvPr>
            <p:ph type="sldNum" sz="quarter" idx="4"/>
          </p:nvPr>
        </p:nvSpPr>
        <p:spPr>
          <a:xfrm>
            <a:off x="7252897" y="10393101"/>
            <a:ext cx="416471" cy="464375"/>
          </a:xfrm>
          <a:prstGeom prst="rect">
            <a:avLst/>
          </a:prstGeom>
        </p:spPr>
        <p:txBody>
          <a:bodyPr vert="horz" lIns="91440" tIns="45720" rIns="91440" bIns="45720" rtlCol="0" anchor="ctr"/>
          <a:lstStyle>
            <a:lvl1pPr algn="r">
              <a:defRPr sz="1000">
                <a:solidFill>
                  <a:srgbClr val="41296C"/>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Tree>
    <p:extLst>
      <p:ext uri="{BB962C8B-B14F-4D97-AF65-F5344CB8AC3E}">
        <p14:creationId xmlns:p14="http://schemas.microsoft.com/office/powerpoint/2010/main" val="3983079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Slide Number Placeholder 5">
            <a:extLst>
              <a:ext uri="{FF2B5EF4-FFF2-40B4-BE49-F238E27FC236}">
                <a16:creationId xmlns:a16="http://schemas.microsoft.com/office/drawing/2014/main" id="{20EC0709-AD53-BAC6-3916-9CBB06A5A4D9}"/>
              </a:ext>
            </a:extLst>
          </p:cNvPr>
          <p:cNvSpPr>
            <a:spLocks noGrp="1"/>
          </p:cNvSpPr>
          <p:nvPr>
            <p:ph type="sldNum" sz="quarter" idx="4"/>
          </p:nvPr>
        </p:nvSpPr>
        <p:spPr>
          <a:xfrm>
            <a:off x="7213803" y="10310536"/>
            <a:ext cx="372588" cy="363596"/>
          </a:xfrm>
          <a:prstGeom prst="rect">
            <a:avLst/>
          </a:prstGeom>
        </p:spPr>
        <p:txBody>
          <a:bodyPr vert="horz" lIns="91440" tIns="45720" rIns="91440" bIns="45720" rtlCol="0" anchor="ctr"/>
          <a:lstStyle>
            <a:lvl1pPr algn="r">
              <a:defRPr sz="900">
                <a:solidFill>
                  <a:srgbClr val="1A3966"/>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grpSp>
        <p:nvGrpSpPr>
          <p:cNvPr id="5" name="Group 4">
            <a:extLst>
              <a:ext uri="{FF2B5EF4-FFF2-40B4-BE49-F238E27FC236}">
                <a16:creationId xmlns:a16="http://schemas.microsoft.com/office/drawing/2014/main" id="{C7A4EBD6-02F9-9E4B-197F-D785A409581B}"/>
              </a:ext>
            </a:extLst>
          </p:cNvPr>
          <p:cNvGrpSpPr/>
          <p:nvPr userDrawn="1"/>
        </p:nvGrpSpPr>
        <p:grpSpPr>
          <a:xfrm>
            <a:off x="7279918" y="6143103"/>
            <a:ext cx="265889" cy="4141248"/>
            <a:chOff x="7279918" y="6143103"/>
            <a:chExt cx="265889" cy="4141248"/>
          </a:xfrm>
        </p:grpSpPr>
        <p:sp>
          <p:nvSpPr>
            <p:cNvPr id="2" name="TextBox 1">
              <a:extLst>
                <a:ext uri="{FF2B5EF4-FFF2-40B4-BE49-F238E27FC236}">
                  <a16:creationId xmlns:a16="http://schemas.microsoft.com/office/drawing/2014/main" id="{3ECE3C8D-98D6-F9EA-2278-14EE85B347C8}"/>
                </a:ext>
              </a:extLst>
            </p:cNvPr>
            <p:cNvSpPr txBox="1"/>
            <p:nvPr userDrawn="1"/>
          </p:nvSpPr>
          <p:spPr>
            <a:xfrm rot="16200000">
              <a:off x="5374212" y="8103200"/>
              <a:ext cx="4104859" cy="184666"/>
            </a:xfrm>
            <a:prstGeom prst="rect">
              <a:avLst/>
            </a:prstGeom>
            <a:noFill/>
          </p:spPr>
          <p:txBody>
            <a:bodyPr wrap="square" rtlCol="0">
              <a:spAutoFit/>
            </a:bodyPr>
            <a:lstStyle/>
            <a:p>
              <a:r>
                <a:rPr lang="en-US" sz="600" b="0" kern="1000" spc="100" baseline="0" dirty="0">
                  <a:solidFill>
                    <a:srgbClr val="1A3966"/>
                  </a:solidFill>
                </a:rPr>
                <a:t>Engineering Education for a Sustainable Future</a:t>
              </a:r>
            </a:p>
          </p:txBody>
        </p:sp>
        <p:cxnSp>
          <p:nvCxnSpPr>
            <p:cNvPr id="4" name="Straight Connector 3">
              <a:extLst>
                <a:ext uri="{FF2B5EF4-FFF2-40B4-BE49-F238E27FC236}">
                  <a16:creationId xmlns:a16="http://schemas.microsoft.com/office/drawing/2014/main" id="{ABF2C566-67D7-9FC2-EDBE-AE503129DF4A}"/>
                </a:ext>
              </a:extLst>
            </p:cNvPr>
            <p:cNvCxnSpPr/>
            <p:nvPr userDrawn="1"/>
          </p:nvCxnSpPr>
          <p:spPr>
            <a:xfrm>
              <a:off x="7279918" y="10284351"/>
              <a:ext cx="265889" cy="0"/>
            </a:xfrm>
            <a:prstGeom prst="line">
              <a:avLst/>
            </a:prstGeom>
            <a:ln>
              <a:solidFill>
                <a:srgbClr val="69BCAC"/>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922975830"/>
      </p:ext>
    </p:extLst>
  </p:cSld>
  <p:clrMap bg1="lt1" tx1="dk1" bg2="lt2" tx2="dk2" accent1="accent1" accent2="accent2" accent3="accent3" accent4="accent4" accent5="accent5" accent6="accent6" hlink="hlink" folHlink="folHlink"/>
  <p:sldLayoutIdLst>
    <p:sldLayoutId id="2147483967" r:id="rId1"/>
    <p:sldLayoutId id="2147484006" r:id="rId2"/>
    <p:sldLayoutId id="2147483987" r:id="rId3"/>
    <p:sldLayoutId id="2147483989" r:id="rId4"/>
    <p:sldLayoutId id="2147484007" r:id="rId5"/>
    <p:sldLayoutId id="2147484008" r:id="rId6"/>
    <p:sldLayoutId id="2147484009" r:id="rId7"/>
    <p:sldLayoutId id="2147483991" r:id="rId8"/>
    <p:sldLayoutId id="2147483992" r:id="rId9"/>
    <p:sldLayoutId id="2147483993" r:id="rId10"/>
    <p:sldLayoutId id="2147484014" r:id="rId11"/>
    <p:sldLayoutId id="2147484002" r:id="rId12"/>
    <p:sldLayoutId id="2147484010" r:id="rId13"/>
    <p:sldLayoutId id="2147484012" r:id="rId14"/>
    <p:sldLayoutId id="2147484011" r:id="rId15"/>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hf hdr="0" ftr="0" dt="0"/>
  <p:txStyles>
    <p:titleStyle>
      <a:lvl1pPr algn="l" defTabSz="777514" rtl="0" eaLnBrk="1" latinLnBrk="0" hangingPunct="1">
        <a:lnSpc>
          <a:spcPct val="90000"/>
        </a:lnSpc>
        <a:spcBef>
          <a:spcPct val="0"/>
        </a:spcBef>
        <a:buNone/>
        <a:defRPr sz="3741" kern="1200">
          <a:solidFill>
            <a:schemeClr val="tx1"/>
          </a:solidFill>
          <a:latin typeface="+mj-lt"/>
          <a:ea typeface="+mj-ea"/>
          <a:cs typeface="+mj-cs"/>
        </a:defRPr>
      </a:lvl1pPr>
    </p:titleStyle>
    <p:bodyStyle>
      <a:lvl1pPr marL="194379" indent="-194379" algn="l" defTabSz="777514" rtl="0" eaLnBrk="1" latinLnBrk="0" hangingPunct="1">
        <a:lnSpc>
          <a:spcPct val="90000"/>
        </a:lnSpc>
        <a:spcBef>
          <a:spcPts val="850"/>
        </a:spcBef>
        <a:buFont typeface="Arial" panose="020B0604020202020204" pitchFamily="34" charset="0"/>
        <a:buChar char="•"/>
        <a:defRPr sz="2381" kern="1200">
          <a:solidFill>
            <a:schemeClr val="tx1"/>
          </a:solidFill>
          <a:latin typeface="+mn-lt"/>
          <a:ea typeface="+mn-ea"/>
          <a:cs typeface="+mn-cs"/>
        </a:defRPr>
      </a:lvl1pPr>
      <a:lvl2pPr marL="583136" indent="-194379" algn="l" defTabSz="777514" rtl="0" eaLnBrk="1" latinLnBrk="0" hangingPunct="1">
        <a:lnSpc>
          <a:spcPct val="90000"/>
        </a:lnSpc>
        <a:spcBef>
          <a:spcPts val="425"/>
        </a:spcBef>
        <a:buFont typeface="Arial" panose="020B0604020202020204" pitchFamily="34" charset="0"/>
        <a:buChar char="•"/>
        <a:defRPr sz="2041" kern="1200">
          <a:solidFill>
            <a:schemeClr val="tx1"/>
          </a:solidFill>
          <a:latin typeface="+mn-lt"/>
          <a:ea typeface="+mn-ea"/>
          <a:cs typeface="+mn-cs"/>
        </a:defRPr>
      </a:lvl2pPr>
      <a:lvl3pPr marL="971893" indent="-194379" algn="l" defTabSz="777514" rtl="0" eaLnBrk="1" latinLnBrk="0" hangingPunct="1">
        <a:lnSpc>
          <a:spcPct val="90000"/>
        </a:lnSpc>
        <a:spcBef>
          <a:spcPts val="425"/>
        </a:spcBef>
        <a:buFont typeface="Arial" panose="020B0604020202020204" pitchFamily="34" charset="0"/>
        <a:buChar char="•"/>
        <a:defRPr sz="1701" kern="1200">
          <a:solidFill>
            <a:schemeClr val="tx1"/>
          </a:solidFill>
          <a:latin typeface="+mn-lt"/>
          <a:ea typeface="+mn-ea"/>
          <a:cs typeface="+mn-cs"/>
        </a:defRPr>
      </a:lvl3pPr>
      <a:lvl4pPr marL="1360650"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4pPr>
      <a:lvl5pPr marL="1749407"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p:bodyStyle>
    <p:otherStyle>
      <a:defPPr>
        <a:defRPr lang="en-US"/>
      </a:defPPr>
      <a:lvl1pPr marL="0" algn="l" defTabSz="777514" rtl="0" eaLnBrk="1" latinLnBrk="0" hangingPunct="1">
        <a:defRPr sz="1531" kern="1200">
          <a:solidFill>
            <a:schemeClr val="tx1"/>
          </a:solidFill>
          <a:latin typeface="+mn-lt"/>
          <a:ea typeface="+mn-ea"/>
          <a:cs typeface="+mn-cs"/>
        </a:defRPr>
      </a:lvl1pPr>
      <a:lvl2pPr marL="388757" algn="l" defTabSz="777514" rtl="0" eaLnBrk="1" latinLnBrk="0" hangingPunct="1">
        <a:defRPr sz="1531" kern="1200">
          <a:solidFill>
            <a:schemeClr val="tx1"/>
          </a:solidFill>
          <a:latin typeface="+mn-lt"/>
          <a:ea typeface="+mn-ea"/>
          <a:cs typeface="+mn-cs"/>
        </a:defRPr>
      </a:lvl2pPr>
      <a:lvl3pPr marL="777514" algn="l" defTabSz="777514" rtl="0" eaLnBrk="1" latinLnBrk="0" hangingPunct="1">
        <a:defRPr sz="1531" kern="1200">
          <a:solidFill>
            <a:schemeClr val="tx1"/>
          </a:solidFill>
          <a:latin typeface="+mn-lt"/>
          <a:ea typeface="+mn-ea"/>
          <a:cs typeface="+mn-cs"/>
        </a:defRPr>
      </a:lvl3pPr>
      <a:lvl4pPr marL="1166271" algn="l" defTabSz="777514" rtl="0" eaLnBrk="1" latinLnBrk="0" hangingPunct="1">
        <a:defRPr sz="1531" kern="1200">
          <a:solidFill>
            <a:schemeClr val="tx1"/>
          </a:solidFill>
          <a:latin typeface="+mn-lt"/>
          <a:ea typeface="+mn-ea"/>
          <a:cs typeface="+mn-cs"/>
        </a:defRPr>
      </a:lvl4pPr>
      <a:lvl5pPr marL="1555029" algn="l" defTabSz="777514" rtl="0" eaLnBrk="1" latinLnBrk="0" hangingPunct="1">
        <a:defRPr sz="1531" kern="1200">
          <a:solidFill>
            <a:schemeClr val="tx1"/>
          </a:solidFill>
          <a:latin typeface="+mn-lt"/>
          <a:ea typeface="+mn-ea"/>
          <a:cs typeface="+mn-cs"/>
        </a:defRPr>
      </a:lvl5pPr>
      <a:lvl6pPr marL="1943786" algn="l" defTabSz="777514" rtl="0" eaLnBrk="1" latinLnBrk="0" hangingPunct="1">
        <a:defRPr sz="1531" kern="1200">
          <a:solidFill>
            <a:schemeClr val="tx1"/>
          </a:solidFill>
          <a:latin typeface="+mn-lt"/>
          <a:ea typeface="+mn-ea"/>
          <a:cs typeface="+mn-cs"/>
        </a:defRPr>
      </a:lvl6pPr>
      <a:lvl7pPr marL="2332543" algn="l" defTabSz="777514" rtl="0" eaLnBrk="1" latinLnBrk="0" hangingPunct="1">
        <a:defRPr sz="1531" kern="1200">
          <a:solidFill>
            <a:schemeClr val="tx1"/>
          </a:solidFill>
          <a:latin typeface="+mn-lt"/>
          <a:ea typeface="+mn-ea"/>
          <a:cs typeface="+mn-cs"/>
        </a:defRPr>
      </a:lvl7pPr>
      <a:lvl8pPr marL="2721300" algn="l" defTabSz="777514" rtl="0" eaLnBrk="1" latinLnBrk="0" hangingPunct="1">
        <a:defRPr sz="1531" kern="1200">
          <a:solidFill>
            <a:schemeClr val="tx1"/>
          </a:solidFill>
          <a:latin typeface="+mn-lt"/>
          <a:ea typeface="+mn-ea"/>
          <a:cs typeface="+mn-cs"/>
        </a:defRPr>
      </a:lvl8pPr>
      <a:lvl9pPr marL="3110057" algn="l" defTabSz="777514" rtl="0" eaLnBrk="1" latinLnBrk="0" hangingPunct="1">
        <a:defRPr sz="153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hyperlink" Target="https://eesfproject.eu/resources/discovery-report-and-competence-research-report/" TargetMode="External"/><Relationship Id="rId2" Type="http://schemas.openxmlformats.org/officeDocument/2006/relationships/hyperlink" Target="https://eesfproject.eu/" TargetMode="External"/><Relationship Id="rId1" Type="http://schemas.openxmlformats.org/officeDocument/2006/relationships/slideLayout" Target="../slideLayouts/slideLayout13.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hyperlink" Target="https://www.linkedin.com/company/engineering-for-a-sustainable-future/" TargetMode="Externa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B24208E4-4E30-7A15-2AD7-44789F6FD6BB}"/>
              </a:ext>
            </a:extLst>
          </p:cNvPr>
          <p:cNvSpPr>
            <a:spLocks noGrp="1"/>
          </p:cNvSpPr>
          <p:nvPr>
            <p:ph type="body" sz="quarter" idx="19"/>
          </p:nvPr>
        </p:nvSpPr>
        <p:spPr>
          <a:xfrm>
            <a:off x="411947" y="4922726"/>
            <a:ext cx="3378522" cy="841604"/>
          </a:xfrm>
          <a:prstGeom prst="rect">
            <a:avLst/>
          </a:prstGeom>
        </p:spPr>
        <p:txBody>
          <a:bodyPr/>
          <a:lstStyle/>
          <a:p>
            <a:r>
              <a:rPr lang="en-US" sz="3000" dirty="0"/>
              <a:t>Newsletter Issue #2</a:t>
            </a:r>
          </a:p>
        </p:txBody>
      </p:sp>
      <p:sp>
        <p:nvSpPr>
          <p:cNvPr id="6" name="Text Placeholder 5">
            <a:extLst>
              <a:ext uri="{FF2B5EF4-FFF2-40B4-BE49-F238E27FC236}">
                <a16:creationId xmlns:a16="http://schemas.microsoft.com/office/drawing/2014/main" id="{7D3D3C30-75ED-EDF9-73D4-1E429E425118}"/>
              </a:ext>
            </a:extLst>
          </p:cNvPr>
          <p:cNvSpPr>
            <a:spLocks noGrp="1"/>
          </p:cNvSpPr>
          <p:nvPr>
            <p:ph type="body" sz="quarter" idx="4294967295"/>
          </p:nvPr>
        </p:nvSpPr>
        <p:spPr>
          <a:xfrm>
            <a:off x="5351463" y="8713788"/>
            <a:ext cx="2424112" cy="608012"/>
          </a:xfrm>
          <a:prstGeom prst="rect">
            <a:avLst/>
          </a:prstGeom>
        </p:spPr>
        <p:txBody>
          <a:bodyPr/>
          <a:lstStyle/>
          <a:p>
            <a:r>
              <a:rPr lang="en-US" sz="2800" dirty="0"/>
              <a:t> </a:t>
            </a:r>
            <a:r>
              <a:rPr lang="en-US" sz="2800" dirty="0" err="1"/>
              <a:t>www.</a:t>
            </a:r>
            <a:r>
              <a:rPr lang="en-US" sz="2800" b="1" dirty="0" err="1"/>
              <a:t>idol</a:t>
            </a:r>
            <a:r>
              <a:rPr lang="en-US" sz="2800" dirty="0" err="1"/>
              <a:t>.eu</a:t>
            </a:r>
            <a:endParaRPr lang="en-US" sz="2800" dirty="0"/>
          </a:p>
        </p:txBody>
      </p:sp>
      <p:cxnSp>
        <p:nvCxnSpPr>
          <p:cNvPr id="9" name="Straight Connector 8">
            <a:extLst>
              <a:ext uri="{FF2B5EF4-FFF2-40B4-BE49-F238E27FC236}">
                <a16:creationId xmlns:a16="http://schemas.microsoft.com/office/drawing/2014/main" id="{3A03A088-8884-2AFA-E353-EC354013C15D}"/>
              </a:ext>
            </a:extLst>
          </p:cNvPr>
          <p:cNvCxnSpPr>
            <a:cxnSpLocks/>
          </p:cNvCxnSpPr>
          <p:nvPr/>
        </p:nvCxnSpPr>
        <p:spPr>
          <a:xfrm>
            <a:off x="-63339" y="5466325"/>
            <a:ext cx="3853808" cy="0"/>
          </a:xfrm>
          <a:prstGeom prst="line">
            <a:avLst/>
          </a:prstGeom>
          <a:ln w="28575">
            <a:solidFill>
              <a:srgbClr val="3FC2E0"/>
            </a:solidFill>
          </a:ln>
        </p:spPr>
        <p:style>
          <a:lnRef idx="1">
            <a:schemeClr val="accent1"/>
          </a:lnRef>
          <a:fillRef idx="0">
            <a:schemeClr val="accent1"/>
          </a:fillRef>
          <a:effectRef idx="0">
            <a:schemeClr val="accent1"/>
          </a:effectRef>
          <a:fontRef idx="minor">
            <a:schemeClr val="tx1"/>
          </a:fontRef>
        </p:style>
      </p:cxnSp>
      <p:pic>
        <p:nvPicPr>
          <p:cNvPr id="7" name="Picture Placeholder 6">
            <a:extLst>
              <a:ext uri="{FF2B5EF4-FFF2-40B4-BE49-F238E27FC236}">
                <a16:creationId xmlns:a16="http://schemas.microsoft.com/office/drawing/2014/main" id="{E71541DC-E72F-B2F3-44D7-21A9EAC10A2B}"/>
              </a:ext>
            </a:extLst>
          </p:cNvPr>
          <p:cNvPicPr>
            <a:picLocks noGrp="1" noChangeAspect="1"/>
          </p:cNvPicPr>
          <p:nvPr>
            <p:ph type="pic" sz="quarter" idx="20"/>
          </p:nvPr>
        </p:nvPicPr>
        <p:blipFill rotWithShape="1">
          <a:blip r:embed="rId2">
            <a:extLst>
              <a:ext uri="{28A0092B-C50C-407E-A947-70E740481C1C}">
                <a14:useLocalDpi xmlns:a14="http://schemas.microsoft.com/office/drawing/2010/main" val="0"/>
              </a:ext>
            </a:extLst>
          </a:blip>
          <a:srcRect l="21781" t="-205" r="40217" b="205"/>
          <a:stretch/>
        </p:blipFill>
        <p:spPr>
          <a:xfrm>
            <a:off x="3067208" y="3949598"/>
            <a:ext cx="4708366" cy="6943881"/>
          </a:xfrm>
        </p:spPr>
      </p:pic>
      <p:sp>
        <p:nvSpPr>
          <p:cNvPr id="13" name="Freeform 12">
            <a:extLst>
              <a:ext uri="{FF2B5EF4-FFF2-40B4-BE49-F238E27FC236}">
                <a16:creationId xmlns:a16="http://schemas.microsoft.com/office/drawing/2014/main" id="{DBAB2E54-3227-3DD8-4884-CC96EB246291}"/>
              </a:ext>
            </a:extLst>
          </p:cNvPr>
          <p:cNvSpPr/>
          <p:nvPr/>
        </p:nvSpPr>
        <p:spPr>
          <a:xfrm>
            <a:off x="3067207" y="3963832"/>
            <a:ext cx="4708366" cy="6943881"/>
          </a:xfrm>
          <a:custGeom>
            <a:avLst/>
            <a:gdLst>
              <a:gd name="connsiteX0" fmla="*/ 4708366 w 4708366"/>
              <a:gd name="connsiteY0" fmla="*/ 0 h 6943881"/>
              <a:gd name="connsiteX1" fmla="*/ 4708366 w 4708366"/>
              <a:gd name="connsiteY1" fmla="*/ 6943881 h 6943881"/>
              <a:gd name="connsiteX2" fmla="*/ 1727033 w 4708366"/>
              <a:gd name="connsiteY2" fmla="*/ 6943881 h 6943881"/>
              <a:gd name="connsiteX3" fmla="*/ 0 w 4708366"/>
              <a:gd name="connsiteY3" fmla="*/ 4683027 h 6943881"/>
              <a:gd name="connsiteX4" fmla="*/ 1827150 w 4708366"/>
              <a:gd name="connsiteY4" fmla="*/ 2865710 h 6943881"/>
              <a:gd name="connsiteX5" fmla="*/ 1919609 w 4708366"/>
              <a:gd name="connsiteY5" fmla="*/ 2955399 h 6943881"/>
              <a:gd name="connsiteX6" fmla="*/ 3863862 w 4708366"/>
              <a:gd name="connsiteY6" fmla="*/ 951112 h 6943881"/>
              <a:gd name="connsiteX7" fmla="*/ 3807286 w 4708366"/>
              <a:gd name="connsiteY7" fmla="*/ 896231 h 6943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08366" h="6943881">
                <a:moveTo>
                  <a:pt x="4708366" y="0"/>
                </a:moveTo>
                <a:lnTo>
                  <a:pt x="4708366" y="6943881"/>
                </a:lnTo>
                <a:lnTo>
                  <a:pt x="1727033" y="6943881"/>
                </a:lnTo>
                <a:lnTo>
                  <a:pt x="0" y="4683027"/>
                </a:lnTo>
                <a:lnTo>
                  <a:pt x="1827150" y="2865710"/>
                </a:lnTo>
                <a:lnTo>
                  <a:pt x="1919609" y="2955399"/>
                </a:lnTo>
                <a:lnTo>
                  <a:pt x="3863862" y="951112"/>
                </a:lnTo>
                <a:lnTo>
                  <a:pt x="3807286" y="896231"/>
                </a:lnTo>
                <a:close/>
              </a:path>
            </a:pathLst>
          </a:custGeom>
          <a:blipFill dpi="0" rotWithShape="1">
            <a:blip r:embed="rId3"/>
            <a:srcRect/>
            <a:stretch>
              <a:fillRect l="-104679" t="-52634" r="-55835" b="-12698"/>
            </a:stretch>
          </a:bli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 name="Picture 2" descr="A black and white sign with a person in a circle&#10;&#10;Description automatically generated">
            <a:extLst>
              <a:ext uri="{FF2B5EF4-FFF2-40B4-BE49-F238E27FC236}">
                <a16:creationId xmlns:a16="http://schemas.microsoft.com/office/drawing/2014/main" id="{0258975F-0530-AB2D-0A10-226502A03923}"/>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9703" y="9321799"/>
            <a:ext cx="1035050" cy="303777"/>
          </a:xfrm>
          <a:prstGeom prst="rect">
            <a:avLst/>
          </a:prstGeom>
          <a:noFill/>
          <a:ln>
            <a:noFill/>
          </a:ln>
        </p:spPr>
      </p:pic>
      <p:sp>
        <p:nvSpPr>
          <p:cNvPr id="5" name="Text Placeholder 4">
            <a:extLst>
              <a:ext uri="{FF2B5EF4-FFF2-40B4-BE49-F238E27FC236}">
                <a16:creationId xmlns:a16="http://schemas.microsoft.com/office/drawing/2014/main" id="{160E9019-D6B4-E20E-382A-0561146A8439}"/>
              </a:ext>
            </a:extLst>
          </p:cNvPr>
          <p:cNvSpPr>
            <a:spLocks noGrp="1"/>
          </p:cNvSpPr>
          <p:nvPr>
            <p:ph type="body" sz="quarter" idx="16"/>
          </p:nvPr>
        </p:nvSpPr>
        <p:spPr/>
        <p:txBody>
          <a:bodyPr/>
          <a:lstStyle/>
          <a:p>
            <a:r>
              <a:rPr lang="en-GB" dirty="0"/>
              <a:t>What’s been happening?</a:t>
            </a:r>
          </a:p>
        </p:txBody>
      </p:sp>
    </p:spTree>
    <p:extLst>
      <p:ext uri="{BB962C8B-B14F-4D97-AF65-F5344CB8AC3E}">
        <p14:creationId xmlns:p14="http://schemas.microsoft.com/office/powerpoint/2010/main" val="15061568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a:extLst>
              <a:ext uri="{FF2B5EF4-FFF2-40B4-BE49-F238E27FC236}">
                <a16:creationId xmlns:a16="http://schemas.microsoft.com/office/drawing/2014/main" id="{9FB5A859-4EC5-A831-6C86-2353516B6E3F}"/>
              </a:ext>
            </a:extLst>
          </p:cNvPr>
          <p:cNvPicPr>
            <a:picLocks noGrp="1" noChangeAspect="1"/>
          </p:cNvPicPr>
          <p:nvPr>
            <p:ph type="pic" sz="quarter" idx="35"/>
          </p:nvPr>
        </p:nvPicPr>
        <p:blipFill rotWithShape="1">
          <a:blip r:embed="rId2">
            <a:extLst>
              <a:ext uri="{28A0092B-C50C-407E-A947-70E740481C1C}">
                <a14:useLocalDpi xmlns:a14="http://schemas.microsoft.com/office/drawing/2010/main" val="0"/>
              </a:ext>
            </a:extLst>
          </a:blip>
          <a:srcRect l="48420" t="2878" r="17810" b="-2878"/>
          <a:stretch/>
        </p:blipFill>
        <p:spPr>
          <a:xfrm>
            <a:off x="-6" y="3251735"/>
            <a:ext cx="3030995" cy="5987069"/>
          </a:xfrm>
        </p:spPr>
      </p:pic>
      <p:sp>
        <p:nvSpPr>
          <p:cNvPr id="3" name="Slide Number Placeholder 2">
            <a:extLst>
              <a:ext uri="{FF2B5EF4-FFF2-40B4-BE49-F238E27FC236}">
                <a16:creationId xmlns:a16="http://schemas.microsoft.com/office/drawing/2014/main" id="{51C260C7-418C-1945-A888-933972FB67E5}"/>
              </a:ext>
            </a:extLst>
          </p:cNvPr>
          <p:cNvSpPr>
            <a:spLocks noGrp="1"/>
          </p:cNvSpPr>
          <p:nvPr>
            <p:ph type="sldNum" sz="quarter" idx="4"/>
          </p:nvPr>
        </p:nvSpPr>
        <p:spPr>
          <a:xfrm>
            <a:off x="7252898" y="10393101"/>
            <a:ext cx="410546" cy="464375"/>
          </a:xfrm>
        </p:spPr>
        <p:txBody>
          <a:bodyPr/>
          <a:lstStyle/>
          <a:p>
            <a:fld id="{9C527BFA-2C0E-4CEC-B6A5-913A56FEF4B4}" type="slidenum">
              <a:rPr lang="fr-CA" smtClean="0"/>
              <a:pPr/>
              <a:t>2</a:t>
            </a:fld>
            <a:endParaRPr lang="fr-CA" dirty="0"/>
          </a:p>
        </p:txBody>
      </p:sp>
      <p:sp>
        <p:nvSpPr>
          <p:cNvPr id="4" name="Text Placeholder 3">
            <a:extLst>
              <a:ext uri="{FF2B5EF4-FFF2-40B4-BE49-F238E27FC236}">
                <a16:creationId xmlns:a16="http://schemas.microsoft.com/office/drawing/2014/main" id="{35C7D99C-625B-0D9C-57A6-57A781055034}"/>
              </a:ext>
            </a:extLst>
          </p:cNvPr>
          <p:cNvSpPr>
            <a:spLocks noGrp="1"/>
          </p:cNvSpPr>
          <p:nvPr>
            <p:ph type="body" sz="quarter" idx="33"/>
          </p:nvPr>
        </p:nvSpPr>
        <p:spPr>
          <a:xfrm>
            <a:off x="186484" y="389825"/>
            <a:ext cx="8032257" cy="1064757"/>
          </a:xfrm>
        </p:spPr>
        <p:txBody>
          <a:bodyPr/>
          <a:lstStyle/>
          <a:p>
            <a:r>
              <a:rPr lang="en-GB" b="1" dirty="0"/>
              <a:t>EESF Project Moves from Research to Action</a:t>
            </a:r>
            <a:endParaRPr lang="en-US" b="1" dirty="0"/>
          </a:p>
        </p:txBody>
      </p:sp>
      <p:sp>
        <p:nvSpPr>
          <p:cNvPr id="5" name="Text Placeholder 4">
            <a:extLst>
              <a:ext uri="{FF2B5EF4-FFF2-40B4-BE49-F238E27FC236}">
                <a16:creationId xmlns:a16="http://schemas.microsoft.com/office/drawing/2014/main" id="{531D92CC-FFB7-954E-7BD3-98063E2CBFE2}"/>
              </a:ext>
            </a:extLst>
          </p:cNvPr>
          <p:cNvSpPr>
            <a:spLocks noGrp="1"/>
          </p:cNvSpPr>
          <p:nvPr>
            <p:ph type="body" sz="quarter" idx="34"/>
          </p:nvPr>
        </p:nvSpPr>
        <p:spPr>
          <a:xfrm>
            <a:off x="156395" y="1237935"/>
            <a:ext cx="6369045" cy="1611924"/>
          </a:xfrm>
        </p:spPr>
        <p:txBody>
          <a:bodyPr/>
          <a:lstStyle/>
          <a:p>
            <a:r>
              <a:rPr lang="en-GB" sz="1600" b="1" dirty="0"/>
              <a:t>We’re excited to share key updates from the Engineering Education for a Sustainable Future (EESF) project, as we move from foundational research to hands-on teaching and learning innovation. With WP2 now finalised and published on the project website, the EESF consortium is already deep into the development of WP3 – a dynamic phase focused on equipping engineering educators with practical, ready-to-use sustainability-focused resources.</a:t>
            </a:r>
            <a:endParaRPr lang="en-US" sz="1600" b="1" dirty="0"/>
          </a:p>
        </p:txBody>
      </p:sp>
      <p:sp>
        <p:nvSpPr>
          <p:cNvPr id="9" name="Text Placeholder 8">
            <a:extLst>
              <a:ext uri="{FF2B5EF4-FFF2-40B4-BE49-F238E27FC236}">
                <a16:creationId xmlns:a16="http://schemas.microsoft.com/office/drawing/2014/main" id="{E7D712F0-1D80-6693-41BC-8DB9117995AA}"/>
              </a:ext>
            </a:extLst>
          </p:cNvPr>
          <p:cNvSpPr>
            <a:spLocks noGrp="1"/>
          </p:cNvSpPr>
          <p:nvPr>
            <p:ph type="body" sz="quarter" idx="17"/>
          </p:nvPr>
        </p:nvSpPr>
        <p:spPr>
          <a:xfrm>
            <a:off x="3119597" y="8020919"/>
            <a:ext cx="3257392" cy="1845861"/>
          </a:xfrm>
        </p:spPr>
        <p:txBody>
          <a:bodyPr/>
          <a:lstStyle/>
          <a:p>
            <a:r>
              <a:rPr lang="en-IE" b="1" i="1" u="none" strike="noStrike" dirty="0">
                <a:solidFill>
                  <a:srgbClr val="000D41"/>
                </a:solidFill>
                <a:effectLst/>
                <a:latin typeface="UniversLTStd-Bold"/>
              </a:rPr>
              <a:t>Education is the most powerful weapon which you can use to change the world.</a:t>
            </a:r>
            <a:endParaRPr lang="en-US" dirty="0">
              <a:solidFill>
                <a:srgbClr val="000D41"/>
              </a:solidFill>
            </a:endParaRPr>
          </a:p>
        </p:txBody>
      </p:sp>
      <p:sp>
        <p:nvSpPr>
          <p:cNvPr id="16" name="Text Placeholder 15">
            <a:extLst>
              <a:ext uri="{FF2B5EF4-FFF2-40B4-BE49-F238E27FC236}">
                <a16:creationId xmlns:a16="http://schemas.microsoft.com/office/drawing/2014/main" id="{4A4985E7-26C8-C72D-7963-01CABFB1CA0F}"/>
              </a:ext>
            </a:extLst>
          </p:cNvPr>
          <p:cNvSpPr>
            <a:spLocks noGrp="1"/>
          </p:cNvSpPr>
          <p:nvPr>
            <p:ph type="body" sz="quarter" idx="14"/>
          </p:nvPr>
        </p:nvSpPr>
        <p:spPr>
          <a:xfrm>
            <a:off x="3115891" y="9296848"/>
            <a:ext cx="3257392" cy="522755"/>
          </a:xfrm>
        </p:spPr>
        <p:txBody>
          <a:bodyPr/>
          <a:lstStyle/>
          <a:p>
            <a:r>
              <a:rPr lang="en-US" dirty="0"/>
              <a:t>Nelson Mandela</a:t>
            </a:r>
          </a:p>
          <a:p>
            <a:endParaRPr lang="en-US" dirty="0">
              <a:solidFill>
                <a:srgbClr val="000D41"/>
              </a:solidFill>
            </a:endParaRPr>
          </a:p>
        </p:txBody>
      </p:sp>
      <p:sp>
        <p:nvSpPr>
          <p:cNvPr id="27" name="Freeform 26">
            <a:extLst>
              <a:ext uri="{FF2B5EF4-FFF2-40B4-BE49-F238E27FC236}">
                <a16:creationId xmlns:a16="http://schemas.microsoft.com/office/drawing/2014/main" id="{8101E65F-165E-F36D-15CD-C6E7373DAA36}"/>
              </a:ext>
            </a:extLst>
          </p:cNvPr>
          <p:cNvSpPr/>
          <p:nvPr/>
        </p:nvSpPr>
        <p:spPr>
          <a:xfrm flipH="1">
            <a:off x="11930" y="3301019"/>
            <a:ext cx="5699222" cy="5946545"/>
          </a:xfrm>
          <a:custGeom>
            <a:avLst/>
            <a:gdLst>
              <a:gd name="connsiteX0" fmla="*/ 1221889 w 1221888"/>
              <a:gd name="connsiteY0" fmla="*/ 1274914 h 1274913"/>
              <a:gd name="connsiteX1" fmla="*/ 1221889 w 1221888"/>
              <a:gd name="connsiteY1" fmla="*/ 1204398 h 1274913"/>
              <a:gd name="connsiteX2" fmla="*/ 0 w 1221888"/>
              <a:gd name="connsiteY2" fmla="*/ 0 h 1274913"/>
              <a:gd name="connsiteX3" fmla="*/ 0 w 1221888"/>
              <a:gd name="connsiteY3" fmla="*/ 177824 h 1274913"/>
              <a:gd name="connsiteX4" fmla="*/ 0 w 1221888"/>
              <a:gd name="connsiteY4" fmla="*/ 177824 h 1274913"/>
              <a:gd name="connsiteX5" fmla="*/ 0 w 1221888"/>
              <a:gd name="connsiteY5" fmla="*/ 70516 h 1274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21888" h="1274913">
                <a:moveTo>
                  <a:pt x="1221889" y="1274914"/>
                </a:moveTo>
                <a:lnTo>
                  <a:pt x="1221889" y="1204398"/>
                </a:lnTo>
                <a:lnTo>
                  <a:pt x="0" y="0"/>
                </a:lnTo>
                <a:lnTo>
                  <a:pt x="0" y="177824"/>
                </a:lnTo>
                <a:lnTo>
                  <a:pt x="0" y="177824"/>
                </a:lnTo>
                <a:lnTo>
                  <a:pt x="0" y="70516"/>
                </a:lnTo>
                <a:close/>
              </a:path>
            </a:pathLst>
          </a:custGeom>
          <a:solidFill>
            <a:srgbClr val="3FC2E0">
              <a:alpha val="77000"/>
            </a:srgbClr>
          </a:solidFill>
          <a:ln w="5117" cap="flat">
            <a:noFill/>
            <a:prstDash val="solid"/>
            <a:miter/>
          </a:ln>
        </p:spPr>
        <p:txBody>
          <a:bodyPr rtlCol="0" anchor="ctr"/>
          <a:lstStyle/>
          <a:p>
            <a:endParaRPr lang="en-US"/>
          </a:p>
        </p:txBody>
      </p:sp>
      <p:cxnSp>
        <p:nvCxnSpPr>
          <p:cNvPr id="28" name="Straight Connector 27">
            <a:extLst>
              <a:ext uri="{FF2B5EF4-FFF2-40B4-BE49-F238E27FC236}">
                <a16:creationId xmlns:a16="http://schemas.microsoft.com/office/drawing/2014/main" id="{9FB84FDA-94F2-9FDA-CED5-24C3D97858DC}"/>
              </a:ext>
            </a:extLst>
          </p:cNvPr>
          <p:cNvCxnSpPr>
            <a:cxnSpLocks/>
          </p:cNvCxnSpPr>
          <p:nvPr/>
        </p:nvCxnSpPr>
        <p:spPr>
          <a:xfrm>
            <a:off x="11930" y="1034895"/>
            <a:ext cx="3328988" cy="0"/>
          </a:xfrm>
          <a:prstGeom prst="line">
            <a:avLst/>
          </a:prstGeom>
          <a:ln w="28575">
            <a:solidFill>
              <a:srgbClr val="3FC2E0"/>
            </a:solidFill>
          </a:ln>
        </p:spPr>
        <p:style>
          <a:lnRef idx="1">
            <a:schemeClr val="accent1"/>
          </a:lnRef>
          <a:fillRef idx="0">
            <a:schemeClr val="accent1"/>
          </a:fillRef>
          <a:effectRef idx="0">
            <a:schemeClr val="accent1"/>
          </a:effectRef>
          <a:fontRef idx="minor">
            <a:schemeClr val="tx1"/>
          </a:fontRef>
        </p:style>
      </p:cxnSp>
      <p:grpSp>
        <p:nvGrpSpPr>
          <p:cNvPr id="29" name="Group 28">
            <a:extLst>
              <a:ext uri="{FF2B5EF4-FFF2-40B4-BE49-F238E27FC236}">
                <a16:creationId xmlns:a16="http://schemas.microsoft.com/office/drawing/2014/main" id="{CD1C1FF7-198E-C096-A927-67965E6BDE03}"/>
              </a:ext>
            </a:extLst>
          </p:cNvPr>
          <p:cNvGrpSpPr/>
          <p:nvPr/>
        </p:nvGrpSpPr>
        <p:grpSpPr>
          <a:xfrm>
            <a:off x="4202613" y="6727462"/>
            <a:ext cx="1242097" cy="904267"/>
            <a:chOff x="3400450" y="986392"/>
            <a:chExt cx="1487826" cy="1083162"/>
          </a:xfrm>
          <a:solidFill>
            <a:srgbClr val="000000"/>
          </a:solidFill>
        </p:grpSpPr>
        <p:sp>
          <p:nvSpPr>
            <p:cNvPr id="30" name="Freeform 29">
              <a:extLst>
                <a:ext uri="{FF2B5EF4-FFF2-40B4-BE49-F238E27FC236}">
                  <a16:creationId xmlns:a16="http://schemas.microsoft.com/office/drawing/2014/main" id="{D5F6A3B0-E486-F734-2529-3F255E7FCD1B}"/>
                </a:ext>
              </a:extLst>
            </p:cNvPr>
            <p:cNvSpPr/>
            <p:nvPr/>
          </p:nvSpPr>
          <p:spPr>
            <a:xfrm>
              <a:off x="3400450" y="986392"/>
              <a:ext cx="1367826" cy="997498"/>
            </a:xfrm>
            <a:custGeom>
              <a:avLst/>
              <a:gdLst>
                <a:gd name="connsiteX0" fmla="*/ 719999 w 921110"/>
                <a:gd name="connsiteY0" fmla="*/ 669034 h 671727"/>
                <a:gd name="connsiteX1" fmla="*/ 705633 w 921110"/>
                <a:gd name="connsiteY1" fmla="*/ 668136 h 671727"/>
                <a:gd name="connsiteX2" fmla="*/ 546719 w 921110"/>
                <a:gd name="connsiteY2" fmla="*/ 590007 h 671727"/>
                <a:gd name="connsiteX3" fmla="*/ 544025 w 921110"/>
                <a:gd name="connsiteY3" fmla="*/ 250551 h 671727"/>
                <a:gd name="connsiteX4" fmla="*/ 774766 w 921110"/>
                <a:gd name="connsiteY4" fmla="*/ 3592 h 671727"/>
                <a:gd name="connsiteX5" fmla="*/ 781948 w 921110"/>
                <a:gd name="connsiteY5" fmla="*/ 0 h 671727"/>
                <a:gd name="connsiteX6" fmla="*/ 856468 w 921110"/>
                <a:gd name="connsiteY6" fmla="*/ 133807 h 671727"/>
                <a:gd name="connsiteX7" fmla="*/ 848387 w 921110"/>
                <a:gd name="connsiteY7" fmla="*/ 137399 h 671727"/>
                <a:gd name="connsiteX8" fmla="*/ 711918 w 921110"/>
                <a:gd name="connsiteY8" fmla="*/ 281982 h 671727"/>
                <a:gd name="connsiteX9" fmla="*/ 715509 w 921110"/>
                <a:gd name="connsiteY9" fmla="*/ 281982 h 671727"/>
                <a:gd name="connsiteX10" fmla="*/ 864548 w 921110"/>
                <a:gd name="connsiteY10" fmla="*/ 336762 h 671727"/>
                <a:gd name="connsiteX11" fmla="*/ 921111 w 921110"/>
                <a:gd name="connsiteY11" fmla="*/ 474161 h 671727"/>
                <a:gd name="connsiteX12" fmla="*/ 866344 w 921110"/>
                <a:gd name="connsiteY12" fmla="*/ 611559 h 671727"/>
                <a:gd name="connsiteX13" fmla="*/ 719999 w 921110"/>
                <a:gd name="connsiteY13" fmla="*/ 669034 h 671727"/>
                <a:gd name="connsiteX14" fmla="*/ 215422 w 921110"/>
                <a:gd name="connsiteY14" fmla="*/ 671728 h 671727"/>
                <a:gd name="connsiteX15" fmla="*/ 201057 w 921110"/>
                <a:gd name="connsiteY15" fmla="*/ 670830 h 671727"/>
                <a:gd name="connsiteX16" fmla="*/ 41244 w 921110"/>
                <a:gd name="connsiteY16" fmla="*/ 592701 h 671727"/>
                <a:gd name="connsiteX17" fmla="*/ 842 w 921110"/>
                <a:gd name="connsiteY17" fmla="*/ 425667 h 671727"/>
                <a:gd name="connsiteX18" fmla="*/ 41244 w 921110"/>
                <a:gd name="connsiteY18" fmla="*/ 253245 h 671727"/>
                <a:gd name="connsiteX19" fmla="*/ 270189 w 921110"/>
                <a:gd name="connsiteY19" fmla="*/ 6286 h 671727"/>
                <a:gd name="connsiteX20" fmla="*/ 277372 w 921110"/>
                <a:gd name="connsiteY20" fmla="*/ 2694 h 671727"/>
                <a:gd name="connsiteX21" fmla="*/ 351891 w 921110"/>
                <a:gd name="connsiteY21" fmla="*/ 136501 h 671727"/>
                <a:gd name="connsiteX22" fmla="*/ 343810 w 921110"/>
                <a:gd name="connsiteY22" fmla="*/ 140093 h 671727"/>
                <a:gd name="connsiteX23" fmla="*/ 207341 w 921110"/>
                <a:gd name="connsiteY23" fmla="*/ 284676 h 671727"/>
                <a:gd name="connsiteX24" fmla="*/ 210933 w 921110"/>
                <a:gd name="connsiteY24" fmla="*/ 284676 h 671727"/>
                <a:gd name="connsiteX25" fmla="*/ 362665 w 921110"/>
                <a:gd name="connsiteY25" fmla="*/ 339456 h 671727"/>
                <a:gd name="connsiteX26" fmla="*/ 416534 w 921110"/>
                <a:gd name="connsiteY26" fmla="*/ 476855 h 671727"/>
                <a:gd name="connsiteX27" fmla="*/ 364460 w 921110"/>
                <a:gd name="connsiteY27" fmla="*/ 614254 h 671727"/>
                <a:gd name="connsiteX28" fmla="*/ 215422 w 921110"/>
                <a:gd name="connsiteY28" fmla="*/ 671728 h 671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21110" h="671727">
                  <a:moveTo>
                    <a:pt x="719999" y="669034"/>
                  </a:moveTo>
                  <a:cubicBezTo>
                    <a:pt x="715509" y="669034"/>
                    <a:pt x="710122" y="669034"/>
                    <a:pt x="705633" y="668136"/>
                  </a:cubicBezTo>
                  <a:cubicBezTo>
                    <a:pt x="641888" y="664544"/>
                    <a:pt x="582632" y="634908"/>
                    <a:pt x="546719" y="590007"/>
                  </a:cubicBezTo>
                  <a:cubicBezTo>
                    <a:pt x="468608" y="490325"/>
                    <a:pt x="518886" y="318801"/>
                    <a:pt x="544025" y="250551"/>
                  </a:cubicBezTo>
                  <a:cubicBezTo>
                    <a:pt x="585325" y="147277"/>
                    <a:pt x="665231" y="61964"/>
                    <a:pt x="774766" y="3592"/>
                  </a:cubicBezTo>
                  <a:lnTo>
                    <a:pt x="781948" y="0"/>
                  </a:lnTo>
                  <a:lnTo>
                    <a:pt x="856468" y="133807"/>
                  </a:lnTo>
                  <a:lnTo>
                    <a:pt x="848387" y="137399"/>
                  </a:lnTo>
                  <a:cubicBezTo>
                    <a:pt x="783744" y="162544"/>
                    <a:pt x="737955" y="211037"/>
                    <a:pt x="711918" y="281982"/>
                  </a:cubicBezTo>
                  <a:lnTo>
                    <a:pt x="715509" y="281982"/>
                  </a:lnTo>
                  <a:cubicBezTo>
                    <a:pt x="780153" y="281982"/>
                    <a:pt x="829533" y="299943"/>
                    <a:pt x="864548" y="336762"/>
                  </a:cubicBezTo>
                  <a:cubicBezTo>
                    <a:pt x="902257" y="371785"/>
                    <a:pt x="920213" y="416687"/>
                    <a:pt x="921111" y="474161"/>
                  </a:cubicBezTo>
                  <a:cubicBezTo>
                    <a:pt x="921111" y="528043"/>
                    <a:pt x="903154" y="574740"/>
                    <a:pt x="866344" y="611559"/>
                  </a:cubicBezTo>
                  <a:cubicBezTo>
                    <a:pt x="827737" y="648379"/>
                    <a:pt x="775664" y="669034"/>
                    <a:pt x="719999" y="669034"/>
                  </a:cubicBezTo>
                  <a:close/>
                  <a:moveTo>
                    <a:pt x="215422" y="671728"/>
                  </a:moveTo>
                  <a:cubicBezTo>
                    <a:pt x="210933" y="671728"/>
                    <a:pt x="205546" y="671728"/>
                    <a:pt x="201057" y="670830"/>
                  </a:cubicBezTo>
                  <a:cubicBezTo>
                    <a:pt x="136413" y="667238"/>
                    <a:pt x="77157" y="637603"/>
                    <a:pt x="41244" y="592701"/>
                  </a:cubicBezTo>
                  <a:cubicBezTo>
                    <a:pt x="9820" y="551391"/>
                    <a:pt x="-3647" y="495713"/>
                    <a:pt x="842" y="425667"/>
                  </a:cubicBezTo>
                  <a:cubicBezTo>
                    <a:pt x="4433" y="372683"/>
                    <a:pt x="18798" y="310719"/>
                    <a:pt x="41244" y="253245"/>
                  </a:cubicBezTo>
                  <a:cubicBezTo>
                    <a:pt x="79850" y="150869"/>
                    <a:pt x="158859" y="65556"/>
                    <a:pt x="270189" y="6286"/>
                  </a:cubicBezTo>
                  <a:lnTo>
                    <a:pt x="277372" y="2694"/>
                  </a:lnTo>
                  <a:lnTo>
                    <a:pt x="351891" y="136501"/>
                  </a:lnTo>
                  <a:lnTo>
                    <a:pt x="343810" y="140093"/>
                  </a:lnTo>
                  <a:cubicBezTo>
                    <a:pt x="279167" y="165238"/>
                    <a:pt x="233378" y="213731"/>
                    <a:pt x="207341" y="284676"/>
                  </a:cubicBezTo>
                  <a:lnTo>
                    <a:pt x="210933" y="284676"/>
                  </a:lnTo>
                  <a:cubicBezTo>
                    <a:pt x="275576" y="284676"/>
                    <a:pt x="324956" y="302637"/>
                    <a:pt x="362665" y="339456"/>
                  </a:cubicBezTo>
                  <a:cubicBezTo>
                    <a:pt x="397680" y="374479"/>
                    <a:pt x="416534" y="421177"/>
                    <a:pt x="416534" y="476855"/>
                  </a:cubicBezTo>
                  <a:cubicBezTo>
                    <a:pt x="416534" y="529839"/>
                    <a:pt x="399476" y="576536"/>
                    <a:pt x="364460" y="614254"/>
                  </a:cubicBezTo>
                  <a:cubicBezTo>
                    <a:pt x="324956" y="651073"/>
                    <a:pt x="271985" y="671728"/>
                    <a:pt x="215422" y="671728"/>
                  </a:cubicBezTo>
                  <a:close/>
                </a:path>
              </a:pathLst>
            </a:custGeom>
            <a:solidFill>
              <a:srgbClr val="3FC2E0"/>
            </a:solidFill>
            <a:ln w="8971" cap="flat">
              <a:noFill/>
              <a:prstDash val="solid"/>
              <a:miter/>
            </a:ln>
          </p:spPr>
          <p:txBody>
            <a:bodyPr rtlCol="0" anchor="ctr"/>
            <a:lstStyle/>
            <a:p>
              <a:endParaRPr lang="en-US">
                <a:solidFill>
                  <a:srgbClr val="90278E"/>
                </a:solidFill>
              </a:endParaRPr>
            </a:p>
          </p:txBody>
        </p:sp>
        <p:sp>
          <p:nvSpPr>
            <p:cNvPr id="31" name="Freeform 30">
              <a:extLst>
                <a:ext uri="{FF2B5EF4-FFF2-40B4-BE49-F238E27FC236}">
                  <a16:creationId xmlns:a16="http://schemas.microsoft.com/office/drawing/2014/main" id="{D936B28B-7E8C-5FC4-E445-D4BA6AA23B7F}"/>
                </a:ext>
              </a:extLst>
            </p:cNvPr>
            <p:cNvSpPr/>
            <p:nvPr/>
          </p:nvSpPr>
          <p:spPr>
            <a:xfrm>
              <a:off x="3400450" y="986392"/>
              <a:ext cx="1487826" cy="1083162"/>
            </a:xfrm>
            <a:custGeom>
              <a:avLst/>
              <a:gdLst>
                <a:gd name="connsiteX0" fmla="*/ 557494 w 920214"/>
                <a:gd name="connsiteY0" fmla="*/ 581027 h 669931"/>
                <a:gd name="connsiteX1" fmla="*/ 704737 w 920214"/>
                <a:gd name="connsiteY1" fmla="*/ 654665 h 669931"/>
                <a:gd name="connsiteX2" fmla="*/ 851980 w 920214"/>
                <a:gd name="connsiteY2" fmla="*/ 602579 h 669931"/>
                <a:gd name="connsiteX3" fmla="*/ 903156 w 920214"/>
                <a:gd name="connsiteY3" fmla="*/ 475957 h 669931"/>
                <a:gd name="connsiteX4" fmla="*/ 851980 w 920214"/>
                <a:gd name="connsiteY4" fmla="*/ 350232 h 669931"/>
                <a:gd name="connsiteX5" fmla="*/ 851980 w 920214"/>
                <a:gd name="connsiteY5" fmla="*/ 350232 h 669931"/>
                <a:gd name="connsiteX6" fmla="*/ 713715 w 920214"/>
                <a:gd name="connsiteY6" fmla="*/ 299045 h 669931"/>
                <a:gd name="connsiteX7" fmla="*/ 688576 w 920214"/>
                <a:gd name="connsiteY7" fmla="*/ 299045 h 669931"/>
                <a:gd name="connsiteX8" fmla="*/ 692168 w 920214"/>
                <a:gd name="connsiteY8" fmla="*/ 288268 h 669931"/>
                <a:gd name="connsiteX9" fmla="*/ 834024 w 920214"/>
                <a:gd name="connsiteY9" fmla="*/ 128419 h 669931"/>
                <a:gd name="connsiteX10" fmla="*/ 776563 w 920214"/>
                <a:gd name="connsiteY10" fmla="*/ 23349 h 669931"/>
                <a:gd name="connsiteX11" fmla="*/ 558392 w 920214"/>
                <a:gd name="connsiteY11" fmla="*/ 257735 h 669931"/>
                <a:gd name="connsiteX12" fmla="*/ 557494 w 920214"/>
                <a:gd name="connsiteY12" fmla="*/ 581027 h 669931"/>
                <a:gd name="connsiteX13" fmla="*/ 718205 w 920214"/>
                <a:gd name="connsiteY13" fmla="*/ 669932 h 669931"/>
                <a:gd name="connsiteX14" fmla="*/ 703839 w 920214"/>
                <a:gd name="connsiteY14" fmla="*/ 669034 h 669931"/>
                <a:gd name="connsiteX15" fmla="*/ 544924 w 920214"/>
                <a:gd name="connsiteY15" fmla="*/ 590007 h 669931"/>
                <a:gd name="connsiteX16" fmla="*/ 544027 w 920214"/>
                <a:gd name="connsiteY16" fmla="*/ 250551 h 669931"/>
                <a:gd name="connsiteX17" fmla="*/ 776563 w 920214"/>
                <a:gd name="connsiteY17" fmla="*/ 4490 h 669931"/>
                <a:gd name="connsiteX18" fmla="*/ 783746 w 920214"/>
                <a:gd name="connsiteY18" fmla="*/ 898 h 669931"/>
                <a:gd name="connsiteX19" fmla="*/ 857367 w 920214"/>
                <a:gd name="connsiteY19" fmla="*/ 134705 h 669931"/>
                <a:gd name="connsiteX20" fmla="*/ 849287 w 920214"/>
                <a:gd name="connsiteY20" fmla="*/ 138297 h 669931"/>
                <a:gd name="connsiteX21" fmla="*/ 711920 w 920214"/>
                <a:gd name="connsiteY21" fmla="*/ 281982 h 669931"/>
                <a:gd name="connsiteX22" fmla="*/ 715511 w 920214"/>
                <a:gd name="connsiteY22" fmla="*/ 281982 h 669931"/>
                <a:gd name="connsiteX23" fmla="*/ 864550 w 920214"/>
                <a:gd name="connsiteY23" fmla="*/ 337660 h 669931"/>
                <a:gd name="connsiteX24" fmla="*/ 920215 w 920214"/>
                <a:gd name="connsiteY24" fmla="*/ 475059 h 669931"/>
                <a:gd name="connsiteX25" fmla="*/ 864550 w 920214"/>
                <a:gd name="connsiteY25" fmla="*/ 612458 h 669931"/>
                <a:gd name="connsiteX26" fmla="*/ 718205 w 920214"/>
                <a:gd name="connsiteY26" fmla="*/ 669932 h 669931"/>
                <a:gd name="connsiteX27" fmla="*/ 52019 w 920214"/>
                <a:gd name="connsiteY27" fmla="*/ 581027 h 669931"/>
                <a:gd name="connsiteX28" fmla="*/ 200160 w 920214"/>
                <a:gd name="connsiteY28" fmla="*/ 654665 h 669931"/>
                <a:gd name="connsiteX29" fmla="*/ 349199 w 920214"/>
                <a:gd name="connsiteY29" fmla="*/ 602579 h 669931"/>
                <a:gd name="connsiteX30" fmla="*/ 397681 w 920214"/>
                <a:gd name="connsiteY30" fmla="*/ 475957 h 669931"/>
                <a:gd name="connsiteX31" fmla="*/ 349199 w 920214"/>
                <a:gd name="connsiteY31" fmla="*/ 349334 h 669931"/>
                <a:gd name="connsiteX32" fmla="*/ 208241 w 920214"/>
                <a:gd name="connsiteY32" fmla="*/ 298147 h 669931"/>
                <a:gd name="connsiteX33" fmla="*/ 183102 w 920214"/>
                <a:gd name="connsiteY33" fmla="*/ 298147 h 669931"/>
                <a:gd name="connsiteX34" fmla="*/ 186693 w 920214"/>
                <a:gd name="connsiteY34" fmla="*/ 287370 h 669931"/>
                <a:gd name="connsiteX35" fmla="*/ 328549 w 920214"/>
                <a:gd name="connsiteY35" fmla="*/ 127521 h 669931"/>
                <a:gd name="connsiteX36" fmla="*/ 271088 w 920214"/>
                <a:gd name="connsiteY36" fmla="*/ 22451 h 669931"/>
                <a:gd name="connsiteX37" fmla="*/ 54713 w 920214"/>
                <a:gd name="connsiteY37" fmla="*/ 256837 h 669931"/>
                <a:gd name="connsiteX38" fmla="*/ 52019 w 920214"/>
                <a:gd name="connsiteY38" fmla="*/ 581027 h 669931"/>
                <a:gd name="connsiteX39" fmla="*/ 214525 w 920214"/>
                <a:gd name="connsiteY39" fmla="*/ 669932 h 669931"/>
                <a:gd name="connsiteX40" fmla="*/ 200160 w 920214"/>
                <a:gd name="connsiteY40" fmla="*/ 669034 h 669931"/>
                <a:gd name="connsiteX41" fmla="*/ 40348 w 920214"/>
                <a:gd name="connsiteY41" fmla="*/ 590007 h 669931"/>
                <a:gd name="connsiteX42" fmla="*/ 843 w 920214"/>
                <a:gd name="connsiteY42" fmla="*/ 422075 h 669931"/>
                <a:gd name="connsiteX43" fmla="*/ 42143 w 920214"/>
                <a:gd name="connsiteY43" fmla="*/ 249653 h 669931"/>
                <a:gd name="connsiteX44" fmla="*/ 271986 w 920214"/>
                <a:gd name="connsiteY44" fmla="*/ 3592 h 669931"/>
                <a:gd name="connsiteX45" fmla="*/ 279169 w 920214"/>
                <a:gd name="connsiteY45" fmla="*/ 0 h 669931"/>
                <a:gd name="connsiteX46" fmla="*/ 352790 w 920214"/>
                <a:gd name="connsiteY46" fmla="*/ 133807 h 669931"/>
                <a:gd name="connsiteX47" fmla="*/ 344710 w 920214"/>
                <a:gd name="connsiteY47" fmla="*/ 137399 h 669931"/>
                <a:gd name="connsiteX48" fmla="*/ 207343 w 920214"/>
                <a:gd name="connsiteY48" fmla="*/ 281084 h 669931"/>
                <a:gd name="connsiteX49" fmla="*/ 210934 w 920214"/>
                <a:gd name="connsiteY49" fmla="*/ 281084 h 669931"/>
                <a:gd name="connsiteX50" fmla="*/ 362666 w 920214"/>
                <a:gd name="connsiteY50" fmla="*/ 336762 h 669931"/>
                <a:gd name="connsiteX51" fmla="*/ 416536 w 920214"/>
                <a:gd name="connsiteY51" fmla="*/ 474161 h 669931"/>
                <a:gd name="connsiteX52" fmla="*/ 363564 w 920214"/>
                <a:gd name="connsiteY52" fmla="*/ 611560 h 669931"/>
                <a:gd name="connsiteX53" fmla="*/ 214525 w 920214"/>
                <a:gd name="connsiteY53" fmla="*/ 669932 h 669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920214" h="669931">
                  <a:moveTo>
                    <a:pt x="557494" y="581027"/>
                  </a:moveTo>
                  <a:cubicBezTo>
                    <a:pt x="590713" y="623234"/>
                    <a:pt x="645481" y="651073"/>
                    <a:pt x="704737" y="654665"/>
                  </a:cubicBezTo>
                  <a:cubicBezTo>
                    <a:pt x="762198" y="658257"/>
                    <a:pt x="816067" y="639399"/>
                    <a:pt x="851980" y="602579"/>
                  </a:cubicBezTo>
                  <a:cubicBezTo>
                    <a:pt x="886097" y="567556"/>
                    <a:pt x="903156" y="526247"/>
                    <a:pt x="903156" y="475957"/>
                  </a:cubicBezTo>
                  <a:cubicBezTo>
                    <a:pt x="903156" y="422973"/>
                    <a:pt x="886097" y="381664"/>
                    <a:pt x="851980" y="350232"/>
                  </a:cubicBezTo>
                  <a:lnTo>
                    <a:pt x="851980" y="350232"/>
                  </a:lnTo>
                  <a:cubicBezTo>
                    <a:pt x="820556" y="316107"/>
                    <a:pt x="773869" y="299045"/>
                    <a:pt x="713715" y="299045"/>
                  </a:cubicBezTo>
                  <a:lnTo>
                    <a:pt x="688576" y="299045"/>
                  </a:lnTo>
                  <a:lnTo>
                    <a:pt x="692168" y="288268"/>
                  </a:lnTo>
                  <a:cubicBezTo>
                    <a:pt x="719102" y="210139"/>
                    <a:pt x="766687" y="156257"/>
                    <a:pt x="834024" y="128419"/>
                  </a:cubicBezTo>
                  <a:lnTo>
                    <a:pt x="776563" y="23349"/>
                  </a:lnTo>
                  <a:cubicBezTo>
                    <a:pt x="673313" y="79027"/>
                    <a:pt x="597896" y="159850"/>
                    <a:pt x="558392" y="257735"/>
                  </a:cubicBezTo>
                  <a:cubicBezTo>
                    <a:pt x="534151" y="322393"/>
                    <a:pt x="484770" y="485835"/>
                    <a:pt x="557494" y="581027"/>
                  </a:cubicBezTo>
                  <a:close/>
                  <a:moveTo>
                    <a:pt x="718205" y="669932"/>
                  </a:moveTo>
                  <a:cubicBezTo>
                    <a:pt x="713715" y="669932"/>
                    <a:pt x="708328" y="669932"/>
                    <a:pt x="703839" y="669034"/>
                  </a:cubicBezTo>
                  <a:cubicBezTo>
                    <a:pt x="640094" y="665442"/>
                    <a:pt x="580837" y="635807"/>
                    <a:pt x="544924" y="590007"/>
                  </a:cubicBezTo>
                  <a:cubicBezTo>
                    <a:pt x="466814" y="489427"/>
                    <a:pt x="517990" y="318801"/>
                    <a:pt x="544027" y="250551"/>
                  </a:cubicBezTo>
                  <a:cubicBezTo>
                    <a:pt x="586224" y="147277"/>
                    <a:pt x="666131" y="62862"/>
                    <a:pt x="776563" y="4490"/>
                  </a:cubicBezTo>
                  <a:lnTo>
                    <a:pt x="783746" y="898"/>
                  </a:lnTo>
                  <a:lnTo>
                    <a:pt x="857367" y="134705"/>
                  </a:lnTo>
                  <a:lnTo>
                    <a:pt x="849287" y="138297"/>
                  </a:lnTo>
                  <a:cubicBezTo>
                    <a:pt x="784643" y="162544"/>
                    <a:pt x="737956" y="211037"/>
                    <a:pt x="711920" y="281982"/>
                  </a:cubicBezTo>
                  <a:lnTo>
                    <a:pt x="715511" y="281982"/>
                  </a:lnTo>
                  <a:cubicBezTo>
                    <a:pt x="780154" y="281982"/>
                    <a:pt x="829535" y="300841"/>
                    <a:pt x="864550" y="337660"/>
                  </a:cubicBezTo>
                  <a:cubicBezTo>
                    <a:pt x="902258" y="372683"/>
                    <a:pt x="920215" y="417585"/>
                    <a:pt x="920215" y="475059"/>
                  </a:cubicBezTo>
                  <a:cubicBezTo>
                    <a:pt x="920215" y="528941"/>
                    <a:pt x="901360" y="575638"/>
                    <a:pt x="864550" y="612458"/>
                  </a:cubicBezTo>
                  <a:cubicBezTo>
                    <a:pt x="826841" y="649277"/>
                    <a:pt x="774767" y="669932"/>
                    <a:pt x="718205" y="669932"/>
                  </a:cubicBezTo>
                  <a:close/>
                  <a:moveTo>
                    <a:pt x="52019" y="581027"/>
                  </a:moveTo>
                  <a:cubicBezTo>
                    <a:pt x="85239" y="623234"/>
                    <a:pt x="140904" y="651073"/>
                    <a:pt x="200160" y="654665"/>
                  </a:cubicBezTo>
                  <a:cubicBezTo>
                    <a:pt x="258519" y="658257"/>
                    <a:pt x="312388" y="639399"/>
                    <a:pt x="349199" y="602579"/>
                  </a:cubicBezTo>
                  <a:cubicBezTo>
                    <a:pt x="381521" y="567556"/>
                    <a:pt x="397681" y="525349"/>
                    <a:pt x="397681" y="475957"/>
                  </a:cubicBezTo>
                  <a:cubicBezTo>
                    <a:pt x="397681" y="424769"/>
                    <a:pt x="381521" y="381664"/>
                    <a:pt x="349199" y="349334"/>
                  </a:cubicBezTo>
                  <a:cubicBezTo>
                    <a:pt x="315082" y="314311"/>
                    <a:pt x="269293" y="298147"/>
                    <a:pt x="208241" y="298147"/>
                  </a:cubicBezTo>
                  <a:lnTo>
                    <a:pt x="183102" y="298147"/>
                  </a:lnTo>
                  <a:lnTo>
                    <a:pt x="186693" y="287370"/>
                  </a:lnTo>
                  <a:cubicBezTo>
                    <a:pt x="213628" y="209242"/>
                    <a:pt x="261212" y="155360"/>
                    <a:pt x="328549" y="127521"/>
                  </a:cubicBezTo>
                  <a:lnTo>
                    <a:pt x="271088" y="22451"/>
                  </a:lnTo>
                  <a:cubicBezTo>
                    <a:pt x="166941" y="79027"/>
                    <a:pt x="92421" y="159850"/>
                    <a:pt x="54713" y="256837"/>
                  </a:cubicBezTo>
                  <a:cubicBezTo>
                    <a:pt x="14311" y="360111"/>
                    <a:pt x="-9033" y="499306"/>
                    <a:pt x="52019" y="581027"/>
                  </a:cubicBezTo>
                  <a:close/>
                  <a:moveTo>
                    <a:pt x="214525" y="669932"/>
                  </a:moveTo>
                  <a:cubicBezTo>
                    <a:pt x="210036" y="669932"/>
                    <a:pt x="204649" y="669932"/>
                    <a:pt x="200160" y="669034"/>
                  </a:cubicBezTo>
                  <a:cubicBezTo>
                    <a:pt x="135517" y="665442"/>
                    <a:pt x="76261" y="635807"/>
                    <a:pt x="40348" y="590007"/>
                  </a:cubicBezTo>
                  <a:cubicBezTo>
                    <a:pt x="9822" y="548697"/>
                    <a:pt x="-3646" y="492122"/>
                    <a:pt x="843" y="422075"/>
                  </a:cubicBezTo>
                  <a:cubicBezTo>
                    <a:pt x="4435" y="369091"/>
                    <a:pt x="18800" y="307127"/>
                    <a:pt x="42143" y="249653"/>
                  </a:cubicBezTo>
                  <a:cubicBezTo>
                    <a:pt x="81648" y="147277"/>
                    <a:pt x="160656" y="61964"/>
                    <a:pt x="271986" y="3592"/>
                  </a:cubicBezTo>
                  <a:lnTo>
                    <a:pt x="279169" y="0"/>
                  </a:lnTo>
                  <a:lnTo>
                    <a:pt x="352790" y="133807"/>
                  </a:lnTo>
                  <a:lnTo>
                    <a:pt x="344710" y="137399"/>
                  </a:lnTo>
                  <a:cubicBezTo>
                    <a:pt x="280066" y="161646"/>
                    <a:pt x="233380" y="210139"/>
                    <a:pt x="207343" y="281084"/>
                  </a:cubicBezTo>
                  <a:lnTo>
                    <a:pt x="210934" y="281084"/>
                  </a:lnTo>
                  <a:cubicBezTo>
                    <a:pt x="275577" y="281084"/>
                    <a:pt x="324958" y="299045"/>
                    <a:pt x="362666" y="336762"/>
                  </a:cubicBezTo>
                  <a:cubicBezTo>
                    <a:pt x="397681" y="371785"/>
                    <a:pt x="416536" y="418483"/>
                    <a:pt x="416536" y="474161"/>
                  </a:cubicBezTo>
                  <a:cubicBezTo>
                    <a:pt x="416536" y="527145"/>
                    <a:pt x="398579" y="572944"/>
                    <a:pt x="363564" y="611560"/>
                  </a:cubicBezTo>
                  <a:cubicBezTo>
                    <a:pt x="324060" y="649277"/>
                    <a:pt x="271088" y="669932"/>
                    <a:pt x="214525" y="669932"/>
                  </a:cubicBezTo>
                  <a:close/>
                </a:path>
              </a:pathLst>
            </a:custGeom>
            <a:solidFill>
              <a:srgbClr val="000D41"/>
            </a:solidFill>
            <a:ln w="8971" cap="flat">
              <a:noFill/>
              <a:prstDash val="solid"/>
              <a:miter/>
            </a:ln>
          </p:spPr>
          <p:txBody>
            <a:bodyPr rtlCol="0" anchor="ctr"/>
            <a:lstStyle/>
            <a:p>
              <a:endParaRPr lang="en-US"/>
            </a:p>
          </p:txBody>
        </p:sp>
      </p:grpSp>
      <p:sp>
        <p:nvSpPr>
          <p:cNvPr id="13" name="Freeform 12">
            <a:extLst>
              <a:ext uri="{FF2B5EF4-FFF2-40B4-BE49-F238E27FC236}">
                <a16:creationId xmlns:a16="http://schemas.microsoft.com/office/drawing/2014/main" id="{3C0E983D-511D-C591-4807-3530013A75D5}"/>
              </a:ext>
            </a:extLst>
          </p:cNvPr>
          <p:cNvSpPr/>
          <p:nvPr/>
        </p:nvSpPr>
        <p:spPr>
          <a:xfrm>
            <a:off x="-16563" y="3242975"/>
            <a:ext cx="3030995" cy="5987069"/>
          </a:xfrm>
          <a:custGeom>
            <a:avLst/>
            <a:gdLst>
              <a:gd name="connsiteX0" fmla="*/ 0 w 3030995"/>
              <a:gd name="connsiteY0" fmla="*/ 0 h 5987069"/>
              <a:gd name="connsiteX1" fmla="*/ 3030995 w 3030995"/>
              <a:gd name="connsiteY1" fmla="*/ 2988765 h 5987069"/>
              <a:gd name="connsiteX2" fmla="*/ 2933143 w 3030995"/>
              <a:gd name="connsiteY2" fmla="*/ 3084103 h 5987069"/>
              <a:gd name="connsiteX3" fmla="*/ 0 w 3030995"/>
              <a:gd name="connsiteY3" fmla="*/ 5987069 h 5987069"/>
            </a:gdLst>
            <a:ahLst/>
            <a:cxnLst>
              <a:cxn ang="0">
                <a:pos x="connsiteX0" y="connsiteY0"/>
              </a:cxn>
              <a:cxn ang="0">
                <a:pos x="connsiteX1" y="connsiteY1"/>
              </a:cxn>
              <a:cxn ang="0">
                <a:pos x="connsiteX2" y="connsiteY2"/>
              </a:cxn>
              <a:cxn ang="0">
                <a:pos x="connsiteX3" y="connsiteY3"/>
              </a:cxn>
            </a:cxnLst>
            <a:rect l="l" t="t" r="r" b="b"/>
            <a:pathLst>
              <a:path w="3030995" h="5987069">
                <a:moveTo>
                  <a:pt x="0" y="0"/>
                </a:moveTo>
                <a:lnTo>
                  <a:pt x="3030995" y="2988765"/>
                </a:lnTo>
                <a:lnTo>
                  <a:pt x="2933143" y="3084103"/>
                </a:lnTo>
                <a:lnTo>
                  <a:pt x="0" y="5987069"/>
                </a:lnTo>
                <a:close/>
              </a:path>
            </a:pathLst>
          </a:custGeom>
          <a:blipFill>
            <a:blip r:embed="rId3"/>
            <a:srcRect/>
            <a:stretch>
              <a:fillRect l="-69455" t="-23021" r="-227083" b="-64873"/>
            </a:stretch>
          </a:bli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38480691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56747312-C9DF-967A-BEDB-3270A6798DCB}"/>
              </a:ext>
            </a:extLst>
          </p:cNvPr>
          <p:cNvSpPr>
            <a:spLocks noGrp="1"/>
          </p:cNvSpPr>
          <p:nvPr>
            <p:ph type="body" sz="quarter" idx="19"/>
          </p:nvPr>
        </p:nvSpPr>
        <p:spPr>
          <a:xfrm>
            <a:off x="1146588" y="9866215"/>
            <a:ext cx="3427867" cy="371767"/>
          </a:xfrm>
        </p:spPr>
        <p:txBody>
          <a:bodyPr/>
          <a:lstStyle/>
          <a:p>
            <a:r>
              <a:rPr lang="en-US" sz="1600" b="1" dirty="0">
                <a:solidFill>
                  <a:schemeClr val="bg2"/>
                </a:solidFill>
                <a:hlinkClick r:id="rId2">
                  <a:extLst>
                    <a:ext uri="{A12FA001-AC4F-418D-AE19-62706E023703}">
                      <ahyp:hlinkClr xmlns:ahyp="http://schemas.microsoft.com/office/drawing/2018/hyperlinkcolor" val="tx"/>
                    </a:ext>
                  </a:extLst>
                </a:hlinkClick>
              </a:rPr>
              <a:t>Visit our EESF website</a:t>
            </a:r>
            <a:endParaRPr lang="en-US" sz="1600" b="1" dirty="0">
              <a:solidFill>
                <a:schemeClr val="bg2"/>
              </a:solidFill>
            </a:endParaRPr>
          </a:p>
        </p:txBody>
      </p:sp>
      <p:sp>
        <p:nvSpPr>
          <p:cNvPr id="8" name="Text Placeholder 7">
            <a:extLst>
              <a:ext uri="{FF2B5EF4-FFF2-40B4-BE49-F238E27FC236}">
                <a16:creationId xmlns:a16="http://schemas.microsoft.com/office/drawing/2014/main" id="{929A4E8F-AFE9-3ECE-28BF-30D97FB5A294}"/>
              </a:ext>
            </a:extLst>
          </p:cNvPr>
          <p:cNvSpPr>
            <a:spLocks noGrp="1"/>
          </p:cNvSpPr>
          <p:nvPr>
            <p:ph type="body" sz="quarter" idx="32"/>
          </p:nvPr>
        </p:nvSpPr>
        <p:spPr>
          <a:xfrm>
            <a:off x="493762" y="1310157"/>
            <a:ext cx="6526988" cy="3307876"/>
          </a:xfrm>
        </p:spPr>
        <p:txBody>
          <a:bodyPr numCol="1"/>
          <a:lstStyle/>
          <a:p>
            <a:r>
              <a:rPr lang="en-GB" sz="1600" dirty="0"/>
              <a:t>Earlier this year, the EESF consortium concluded Work Package 2: Discovery and Research, culminating in the release of two flagship reports;</a:t>
            </a:r>
          </a:p>
          <a:p>
            <a:endParaRPr lang="en-GB" sz="1600" dirty="0"/>
          </a:p>
          <a:p>
            <a:r>
              <a:rPr lang="en-GB" sz="1600" b="1" dirty="0"/>
              <a:t>1. Discovery Report</a:t>
            </a:r>
          </a:p>
          <a:p>
            <a:r>
              <a:rPr lang="en-GB" sz="1600" dirty="0"/>
              <a:t>Explores how and why engineering education must align with the SDGs and highlights the current gaps in content and capacity across HEIs.</a:t>
            </a:r>
          </a:p>
          <a:p>
            <a:endParaRPr lang="en-GB" sz="1600" b="1" dirty="0"/>
          </a:p>
          <a:p>
            <a:r>
              <a:rPr lang="en-GB" sz="1600" b="1" dirty="0"/>
              <a:t>2. Embedding Sustainability Competences in Engineering Curricula</a:t>
            </a:r>
          </a:p>
          <a:p>
            <a:r>
              <a:rPr lang="en-GB" sz="1600" dirty="0"/>
              <a:t>Synthesises input from 53 stakeholders across academia and industry, presenting real-world practices, tools, and pedagogic strategies for sustainability integration.</a:t>
            </a:r>
          </a:p>
          <a:p>
            <a:endParaRPr lang="en-GB" sz="1600" dirty="0"/>
          </a:p>
          <a:p>
            <a:r>
              <a:rPr lang="en-GB" sz="1600" dirty="0"/>
              <a:t>Both reports are now available for download at: </a:t>
            </a:r>
            <a:r>
              <a:rPr lang="en-GB" sz="1600" dirty="0">
                <a:hlinkClick r:id="rId3"/>
              </a:rPr>
              <a:t>eesfproject.eu/resources</a:t>
            </a:r>
            <a:endParaRPr lang="en-GB" sz="1600" dirty="0"/>
          </a:p>
          <a:p>
            <a:endParaRPr lang="en-GB" sz="1600" dirty="0"/>
          </a:p>
          <a:p>
            <a:r>
              <a:rPr lang="en-GB" sz="1600" dirty="0"/>
              <a:t>These outputs provide the evidence base and pedagogic direction for the resources currently being developed under WP3.</a:t>
            </a:r>
            <a:endParaRPr lang="en-US" sz="1600" dirty="0"/>
          </a:p>
        </p:txBody>
      </p:sp>
      <p:sp>
        <p:nvSpPr>
          <p:cNvPr id="9" name="Text Placeholder 8">
            <a:extLst>
              <a:ext uri="{FF2B5EF4-FFF2-40B4-BE49-F238E27FC236}">
                <a16:creationId xmlns:a16="http://schemas.microsoft.com/office/drawing/2014/main" id="{107AF49B-B4DF-89CD-EAA7-7853B9CA3E6C}"/>
              </a:ext>
            </a:extLst>
          </p:cNvPr>
          <p:cNvSpPr>
            <a:spLocks noGrp="1"/>
          </p:cNvSpPr>
          <p:nvPr>
            <p:ph type="body" sz="quarter" idx="33"/>
          </p:nvPr>
        </p:nvSpPr>
        <p:spPr>
          <a:xfrm>
            <a:off x="471812" y="245400"/>
            <a:ext cx="6570888" cy="1064757"/>
          </a:xfrm>
        </p:spPr>
        <p:txBody>
          <a:bodyPr/>
          <a:lstStyle/>
          <a:p>
            <a:r>
              <a:rPr lang="en-US" dirty="0"/>
              <a:t>Spotlight</a:t>
            </a:r>
          </a:p>
        </p:txBody>
      </p:sp>
      <p:sp>
        <p:nvSpPr>
          <p:cNvPr id="10" name="Text Placeholder 9">
            <a:extLst>
              <a:ext uri="{FF2B5EF4-FFF2-40B4-BE49-F238E27FC236}">
                <a16:creationId xmlns:a16="http://schemas.microsoft.com/office/drawing/2014/main" id="{DFE4A10D-336B-DFA0-E8C6-739C2450F488}"/>
              </a:ext>
            </a:extLst>
          </p:cNvPr>
          <p:cNvSpPr>
            <a:spLocks noGrp="1"/>
          </p:cNvSpPr>
          <p:nvPr>
            <p:ph type="body" sz="quarter" idx="34"/>
          </p:nvPr>
        </p:nvSpPr>
        <p:spPr>
          <a:xfrm>
            <a:off x="471812" y="843510"/>
            <a:ext cx="6526988" cy="547077"/>
          </a:xfrm>
        </p:spPr>
        <p:txBody>
          <a:bodyPr/>
          <a:lstStyle/>
          <a:p>
            <a:r>
              <a:rPr lang="en-GB" b="1" dirty="0"/>
              <a:t>WP2 Complete: Discovery &amp; Competence Reports Now Live</a:t>
            </a:r>
            <a:endParaRPr lang="en-US" b="1" dirty="0"/>
          </a:p>
        </p:txBody>
      </p:sp>
      <p:sp>
        <p:nvSpPr>
          <p:cNvPr id="5" name="Slide Number Placeholder 4">
            <a:extLst>
              <a:ext uri="{FF2B5EF4-FFF2-40B4-BE49-F238E27FC236}">
                <a16:creationId xmlns:a16="http://schemas.microsoft.com/office/drawing/2014/main" id="{72391D11-379E-0A64-43AF-F257164F267F}"/>
              </a:ext>
            </a:extLst>
          </p:cNvPr>
          <p:cNvSpPr>
            <a:spLocks noGrp="1"/>
          </p:cNvSpPr>
          <p:nvPr>
            <p:ph type="sldNum" sz="quarter" idx="4"/>
          </p:nvPr>
        </p:nvSpPr>
        <p:spPr/>
        <p:txBody>
          <a:bodyPr/>
          <a:lstStyle/>
          <a:p>
            <a:fld id="{9C527BFA-2C0E-4CEC-B6A5-913A56FEF4B4}" type="slidenum">
              <a:rPr lang="fr-CA" smtClean="0"/>
              <a:pPr/>
              <a:t>3</a:t>
            </a:fld>
            <a:endParaRPr lang="fr-CA" dirty="0"/>
          </a:p>
        </p:txBody>
      </p:sp>
      <p:pic>
        <p:nvPicPr>
          <p:cNvPr id="13" name="Picture Placeholder 12">
            <a:extLst>
              <a:ext uri="{FF2B5EF4-FFF2-40B4-BE49-F238E27FC236}">
                <a16:creationId xmlns:a16="http://schemas.microsoft.com/office/drawing/2014/main" id="{6E6CE54F-1908-BF04-C1A8-98ADE7B3956A}"/>
              </a:ext>
            </a:extLst>
          </p:cNvPr>
          <p:cNvPicPr>
            <a:picLocks noGrp="1" noChangeAspect="1"/>
          </p:cNvPicPr>
          <p:nvPr>
            <p:ph type="pic" sz="quarter" idx="13"/>
          </p:nvPr>
        </p:nvPicPr>
        <p:blipFill>
          <a:blip r:embed="rId4"/>
          <a:srcRect l="3494" r="3494"/>
          <a:stretch>
            <a:fillRect/>
          </a:stretch>
        </p:blipFill>
        <p:spPr>
          <a:xfrm>
            <a:off x="1146175" y="6484938"/>
            <a:ext cx="3429000" cy="4422775"/>
          </a:xfrm>
          <a:prstGeom prst="rect">
            <a:avLst/>
          </a:prstGeom>
        </p:spPr>
      </p:pic>
    </p:spTree>
    <p:extLst>
      <p:ext uri="{BB962C8B-B14F-4D97-AF65-F5344CB8AC3E}">
        <p14:creationId xmlns:p14="http://schemas.microsoft.com/office/powerpoint/2010/main" val="1851874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F74B66AE-CBFB-E791-CAAF-6393E3C1B3C3}"/>
              </a:ext>
            </a:extLst>
          </p:cNvPr>
          <p:cNvSpPr>
            <a:spLocks noGrp="1"/>
          </p:cNvSpPr>
          <p:nvPr>
            <p:ph type="body" sz="quarter" idx="32"/>
          </p:nvPr>
        </p:nvSpPr>
        <p:spPr>
          <a:xfrm>
            <a:off x="559612" y="3514422"/>
            <a:ext cx="6526988" cy="2479643"/>
          </a:xfrm>
        </p:spPr>
        <p:txBody>
          <a:bodyPr numCol="1"/>
          <a:lstStyle/>
          <a:p>
            <a:r>
              <a:rPr lang="en-GB" sz="1600" dirty="0"/>
              <a:t>WP3 began with a face-to-face meeting hosted at the IMTBS campus in Paris in October 2024. Partners travelled from Ireland, Spain, Portugal, and Denmark to take part in this Teaching and Learning Exchange.</a:t>
            </a:r>
          </a:p>
          <a:p>
            <a:endParaRPr lang="en-GB" sz="1600" dirty="0"/>
          </a:p>
          <a:p>
            <a:r>
              <a:rPr lang="en-GB" sz="1600" dirty="0"/>
              <a:t>This session allowed the team to;</a:t>
            </a:r>
          </a:p>
          <a:p>
            <a:r>
              <a:rPr lang="en-GB" sz="1600" dirty="0"/>
              <a:t>Discuss and agree the structure and goals of WP3</a:t>
            </a:r>
          </a:p>
          <a:p>
            <a:r>
              <a:rPr lang="en-GB" sz="1600" dirty="0"/>
              <a:t>Share insights on target groups and teaching formats</a:t>
            </a:r>
          </a:p>
          <a:p>
            <a:r>
              <a:rPr lang="en-GB" sz="1600" dirty="0"/>
              <a:t>Brainstorm module topics and resource needs</a:t>
            </a:r>
          </a:p>
          <a:p>
            <a:r>
              <a:rPr lang="en-GB" sz="1600" dirty="0"/>
              <a:t>Review the competence and skills framework from WP2</a:t>
            </a:r>
          </a:p>
          <a:p>
            <a:r>
              <a:rPr lang="en-GB" sz="1600" dirty="0"/>
              <a:t>Align on pedagogical approaches and development plans</a:t>
            </a:r>
          </a:p>
          <a:p>
            <a:endParaRPr lang="en-GB" sz="1600" dirty="0"/>
          </a:p>
          <a:p>
            <a:r>
              <a:rPr lang="en-GB" sz="1600" dirty="0"/>
              <a:t>The collaborative environment helped shape a clear and coherent vision for WP3 delivery.</a:t>
            </a:r>
            <a:endParaRPr lang="en-US" sz="1600" dirty="0"/>
          </a:p>
        </p:txBody>
      </p:sp>
      <p:sp>
        <p:nvSpPr>
          <p:cNvPr id="8" name="Text Placeholder 7">
            <a:extLst>
              <a:ext uri="{FF2B5EF4-FFF2-40B4-BE49-F238E27FC236}">
                <a16:creationId xmlns:a16="http://schemas.microsoft.com/office/drawing/2014/main" id="{08E6FD6A-3299-BE4C-8372-3D4A8B6AB2B7}"/>
              </a:ext>
            </a:extLst>
          </p:cNvPr>
          <p:cNvSpPr>
            <a:spLocks noGrp="1"/>
          </p:cNvSpPr>
          <p:nvPr>
            <p:ph type="body" sz="quarter" idx="33"/>
          </p:nvPr>
        </p:nvSpPr>
        <p:spPr/>
        <p:txBody>
          <a:bodyPr/>
          <a:lstStyle/>
          <a:p>
            <a:r>
              <a:rPr lang="en-US" dirty="0"/>
              <a:t>WP3 Teach and Learning Resources begins!</a:t>
            </a:r>
          </a:p>
        </p:txBody>
      </p:sp>
      <p:sp>
        <p:nvSpPr>
          <p:cNvPr id="9" name="Text Placeholder 8">
            <a:extLst>
              <a:ext uri="{FF2B5EF4-FFF2-40B4-BE49-F238E27FC236}">
                <a16:creationId xmlns:a16="http://schemas.microsoft.com/office/drawing/2014/main" id="{C159A900-A7E3-3460-B6A2-1B0F296E2ECB}"/>
              </a:ext>
            </a:extLst>
          </p:cNvPr>
          <p:cNvSpPr>
            <a:spLocks noGrp="1"/>
          </p:cNvSpPr>
          <p:nvPr>
            <p:ph type="body" sz="quarter" idx="34"/>
          </p:nvPr>
        </p:nvSpPr>
        <p:spPr>
          <a:xfrm>
            <a:off x="515712" y="2847871"/>
            <a:ext cx="6526988" cy="1064757"/>
          </a:xfrm>
        </p:spPr>
        <p:txBody>
          <a:bodyPr/>
          <a:lstStyle/>
          <a:p>
            <a:r>
              <a:rPr lang="en-GB" b="1" dirty="0"/>
              <a:t>🚀 WP3 Launches with In-Person Exchange at IMTBS Campus, Paris</a:t>
            </a:r>
            <a:endParaRPr lang="en-US" b="1" dirty="0"/>
          </a:p>
        </p:txBody>
      </p:sp>
      <p:sp>
        <p:nvSpPr>
          <p:cNvPr id="5" name="Slide Number Placeholder 4">
            <a:extLst>
              <a:ext uri="{FF2B5EF4-FFF2-40B4-BE49-F238E27FC236}">
                <a16:creationId xmlns:a16="http://schemas.microsoft.com/office/drawing/2014/main" id="{E8F580F9-D920-C361-3F07-0FAAA262DD6F}"/>
              </a:ext>
            </a:extLst>
          </p:cNvPr>
          <p:cNvSpPr>
            <a:spLocks noGrp="1"/>
          </p:cNvSpPr>
          <p:nvPr>
            <p:ph type="sldNum" sz="quarter" idx="4"/>
          </p:nvPr>
        </p:nvSpPr>
        <p:spPr/>
        <p:txBody>
          <a:bodyPr/>
          <a:lstStyle/>
          <a:p>
            <a:fld id="{9C527BFA-2C0E-4CEC-B6A5-913A56FEF4B4}" type="slidenum">
              <a:rPr lang="fr-CA" smtClean="0"/>
              <a:pPr/>
              <a:t>4</a:t>
            </a:fld>
            <a:endParaRPr lang="fr-CA" dirty="0"/>
          </a:p>
        </p:txBody>
      </p:sp>
      <p:pic>
        <p:nvPicPr>
          <p:cNvPr id="2050" name="Picture 2" descr="No alternative text description for this image">
            <a:extLst>
              <a:ext uri="{FF2B5EF4-FFF2-40B4-BE49-F238E27FC236}">
                <a16:creationId xmlns:a16="http://schemas.microsoft.com/office/drawing/2014/main" id="{2C2F897F-5118-0817-D3BB-2FDBF3C2D8F4}"/>
              </a:ext>
            </a:extLst>
          </p:cNvPr>
          <p:cNvPicPr>
            <a:picLocks noGrp="1" noChangeAspect="1" noChangeArrowheads="1"/>
          </p:cNvPicPr>
          <p:nvPr>
            <p:ph type="pic" sz="quarter" idx="10"/>
          </p:nvPr>
        </p:nvPicPr>
        <p:blipFill rotWithShape="1">
          <a:blip r:embed="rId2">
            <a:extLst>
              <a:ext uri="{28A0092B-C50C-407E-A947-70E740481C1C}">
                <a14:useLocalDpi xmlns:a14="http://schemas.microsoft.com/office/drawing/2010/main" val="0"/>
              </a:ext>
            </a:extLst>
          </a:blip>
          <a:srcRect l="1" t="28011" r="658" b="18977"/>
          <a:stretch/>
        </p:blipFill>
        <p:spPr bwMode="auto">
          <a:xfrm>
            <a:off x="2" y="7654413"/>
            <a:ext cx="4424514" cy="23607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14596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E8C4550B-BD67-554F-863F-1760B77D1B7B}"/>
              </a:ext>
            </a:extLst>
          </p:cNvPr>
          <p:cNvSpPr>
            <a:spLocks noGrp="1"/>
          </p:cNvSpPr>
          <p:nvPr>
            <p:ph type="body" sz="quarter" idx="32"/>
          </p:nvPr>
        </p:nvSpPr>
        <p:spPr>
          <a:xfrm>
            <a:off x="556521" y="2281287"/>
            <a:ext cx="6526988" cy="7681028"/>
          </a:xfrm>
          <a:prstGeom prst="rect">
            <a:avLst/>
          </a:prstGeom>
        </p:spPr>
        <p:txBody>
          <a:bodyPr/>
          <a:lstStyle/>
          <a:p>
            <a:r>
              <a:rPr lang="en-GB" sz="1600" dirty="0"/>
              <a:t>WP3 focuses on developing the Student Engineers for a Sustainable Future OER suite — a practical, flexible course aimed at embedding sustainability competences into engineering education.</a:t>
            </a:r>
            <a:endParaRPr lang="en-US" sz="1600" dirty="0"/>
          </a:p>
          <a:p>
            <a:endParaRPr lang="en-US" sz="1600" dirty="0"/>
          </a:p>
          <a:p>
            <a:r>
              <a:rPr lang="en-GB" sz="1600" b="1" dirty="0"/>
              <a:t>Key Outputs</a:t>
            </a:r>
          </a:p>
          <a:p>
            <a:endParaRPr lang="en-GB" sz="1600" dirty="0"/>
          </a:p>
          <a:p>
            <a:r>
              <a:rPr lang="en-GB" sz="1600" dirty="0"/>
              <a:t>Four OER Modules (each led by a HEI partner) with real-world examples, activities, and media resources</a:t>
            </a:r>
          </a:p>
          <a:p>
            <a:endParaRPr lang="en-GB" sz="1600" dirty="0"/>
          </a:p>
          <a:p>
            <a:r>
              <a:rPr lang="en-GB" sz="1600" dirty="0"/>
              <a:t>Educator’s Guide for classroom, online, and hybrid delivery</a:t>
            </a:r>
          </a:p>
          <a:p>
            <a:endParaRPr lang="en-GB" sz="1600" dirty="0"/>
          </a:p>
          <a:p>
            <a:r>
              <a:rPr lang="en-GB" sz="1600" dirty="0"/>
              <a:t>Translations into project partner languages</a:t>
            </a:r>
          </a:p>
          <a:p>
            <a:endParaRPr lang="en-GB" sz="1600" dirty="0"/>
          </a:p>
          <a:p>
            <a:r>
              <a:rPr lang="en-GB" sz="1600" dirty="0"/>
              <a:t>Pilot testing at each partner HEI</a:t>
            </a:r>
          </a:p>
          <a:p>
            <a:endParaRPr lang="en-GB" sz="1600" dirty="0"/>
          </a:p>
          <a:p>
            <a:r>
              <a:rPr lang="en-GB" sz="1600" b="1" dirty="0"/>
              <a:t>Each module:</a:t>
            </a:r>
          </a:p>
          <a:p>
            <a:endParaRPr lang="en-GB" sz="1600" dirty="0"/>
          </a:p>
          <a:p>
            <a:r>
              <a:rPr lang="en-GB" sz="1600" dirty="0"/>
              <a:t>Addresses 3 selected sustainability competences</a:t>
            </a:r>
          </a:p>
          <a:p>
            <a:endParaRPr lang="en-GB" sz="1600" dirty="0"/>
          </a:p>
          <a:p>
            <a:r>
              <a:rPr lang="en-GB" sz="1600" dirty="0"/>
              <a:t>Offers 9 learning activities (3 per competence)</a:t>
            </a:r>
          </a:p>
          <a:p>
            <a:r>
              <a:rPr lang="en-GB" sz="1600" dirty="0"/>
              <a:t>- Level 1: Basic (knowledge and theory, with quiz)</a:t>
            </a:r>
          </a:p>
          <a:p>
            <a:r>
              <a:rPr lang="en-GB" sz="1600" dirty="0"/>
              <a:t>- Level 2: Advanced (application and analysis)</a:t>
            </a:r>
          </a:p>
          <a:p>
            <a:r>
              <a:rPr lang="en-GB" sz="1600" dirty="0"/>
              <a:t>- Level 3: Integration (professional-level scenarios and discussion)</a:t>
            </a:r>
          </a:p>
          <a:p>
            <a:endParaRPr lang="en-GB" sz="1600" dirty="0"/>
          </a:p>
          <a:p>
            <a:r>
              <a:rPr lang="en-GB" sz="1600" dirty="0"/>
              <a:t>Will be design to take students through 315 to 540 minutes of learning content</a:t>
            </a:r>
          </a:p>
          <a:p>
            <a:endParaRPr lang="en-GB" sz="1600" dirty="0"/>
          </a:p>
          <a:p>
            <a:r>
              <a:rPr lang="en-GB" sz="1600" dirty="0"/>
              <a:t>All content is underpinned by a shared competence framework developed during WP2, which includes:</a:t>
            </a:r>
          </a:p>
          <a:p>
            <a:r>
              <a:rPr lang="en-GB" sz="1600" dirty="0"/>
              <a:t>12 core sustainability competences</a:t>
            </a:r>
          </a:p>
          <a:p>
            <a:r>
              <a:rPr lang="en-GB" sz="1600" dirty="0"/>
              <a:t>29 transversal and technical skills</a:t>
            </a:r>
          </a:p>
          <a:p>
            <a:r>
              <a:rPr lang="en-GB" sz="1600" dirty="0"/>
              <a:t>18 core knowledge domains</a:t>
            </a:r>
          </a:p>
          <a:p>
            <a:endParaRPr lang="en-GB" sz="1600" dirty="0"/>
          </a:p>
          <a:p>
            <a:r>
              <a:rPr lang="en-GB" sz="1600" dirty="0"/>
              <a:t>The educational methodology is rooted in active, learner-centred pedagogy, supported by a catalogue of innovative teaching approaches compiled by EUEI (Denmark). </a:t>
            </a:r>
          </a:p>
          <a:p>
            <a:endParaRPr lang="en-GB" sz="1600" dirty="0"/>
          </a:p>
          <a:p>
            <a:r>
              <a:rPr lang="en-GB" sz="1600" dirty="0"/>
              <a:t>Partners are also encouraged to integrate multimedia elements using tools such as </a:t>
            </a:r>
            <a:r>
              <a:rPr lang="en-GB" sz="1600" dirty="0" err="1"/>
              <a:t>Fliki</a:t>
            </a:r>
            <a:r>
              <a:rPr lang="en-GB" sz="1600" dirty="0"/>
              <a:t>, </a:t>
            </a:r>
            <a:r>
              <a:rPr lang="en-GB" sz="1600" dirty="0" err="1"/>
              <a:t>RenderForest</a:t>
            </a:r>
            <a:r>
              <a:rPr lang="en-GB" sz="1600" dirty="0"/>
              <a:t>, and Canva.</a:t>
            </a:r>
            <a:endParaRPr lang="en-US" sz="1600" dirty="0"/>
          </a:p>
        </p:txBody>
      </p:sp>
      <p:sp>
        <p:nvSpPr>
          <p:cNvPr id="14" name="Text Placeholder 13">
            <a:extLst>
              <a:ext uri="{FF2B5EF4-FFF2-40B4-BE49-F238E27FC236}">
                <a16:creationId xmlns:a16="http://schemas.microsoft.com/office/drawing/2014/main" id="{3C7ACCAB-E0D5-8D45-A3A4-DE27B14D7154}"/>
              </a:ext>
            </a:extLst>
          </p:cNvPr>
          <p:cNvSpPr>
            <a:spLocks noGrp="1"/>
          </p:cNvSpPr>
          <p:nvPr>
            <p:ph type="body" sz="quarter" idx="33"/>
          </p:nvPr>
        </p:nvSpPr>
        <p:spPr>
          <a:prstGeom prst="rect">
            <a:avLst/>
          </a:prstGeom>
        </p:spPr>
        <p:txBody>
          <a:bodyPr/>
          <a:lstStyle/>
          <a:p>
            <a:r>
              <a:rPr lang="en-GB" dirty="0"/>
              <a:t>Progress Update</a:t>
            </a:r>
            <a:endParaRPr lang="en-US" dirty="0"/>
          </a:p>
        </p:txBody>
      </p:sp>
      <p:sp>
        <p:nvSpPr>
          <p:cNvPr id="2" name="Text Placeholder 1">
            <a:extLst>
              <a:ext uri="{FF2B5EF4-FFF2-40B4-BE49-F238E27FC236}">
                <a16:creationId xmlns:a16="http://schemas.microsoft.com/office/drawing/2014/main" id="{AC02A8C6-94A5-F14C-9DE1-D57DF18C8A09}"/>
              </a:ext>
            </a:extLst>
          </p:cNvPr>
          <p:cNvSpPr>
            <a:spLocks noGrp="1"/>
          </p:cNvSpPr>
          <p:nvPr>
            <p:ph type="body" sz="quarter" idx="34"/>
          </p:nvPr>
        </p:nvSpPr>
        <p:spPr>
          <a:xfrm>
            <a:off x="534571" y="1683917"/>
            <a:ext cx="6526988" cy="597370"/>
          </a:xfrm>
          <a:prstGeom prst="rect">
            <a:avLst/>
          </a:prstGeom>
        </p:spPr>
        <p:txBody>
          <a:bodyPr/>
          <a:lstStyle/>
          <a:p>
            <a:r>
              <a:rPr lang="en-GB" b="1" dirty="0"/>
              <a:t>What WP3 Teach and Learn aims to deliver</a:t>
            </a:r>
            <a:endParaRPr lang="en-US" b="1" dirty="0"/>
          </a:p>
        </p:txBody>
      </p:sp>
      <p:sp>
        <p:nvSpPr>
          <p:cNvPr id="6" name="Slide Number Placeholder 4">
            <a:extLst>
              <a:ext uri="{FF2B5EF4-FFF2-40B4-BE49-F238E27FC236}">
                <a16:creationId xmlns:a16="http://schemas.microsoft.com/office/drawing/2014/main" id="{4ED6C0B8-8FF6-A404-3F6E-6125EEC5174B}"/>
              </a:ext>
            </a:extLst>
          </p:cNvPr>
          <p:cNvSpPr txBox="1">
            <a:spLocks/>
          </p:cNvSpPr>
          <p:nvPr/>
        </p:nvSpPr>
        <p:spPr>
          <a:xfrm>
            <a:off x="7180922" y="10425450"/>
            <a:ext cx="383229" cy="370938"/>
          </a:xfrm>
          <a:prstGeom prst="rect">
            <a:avLst/>
          </a:prstGeom>
        </p:spPr>
        <p:txBody>
          <a:bodyPr vert="horz" lIns="91440" tIns="45720" rIns="91440" bIns="45720" rtlCol="0" anchor="ctr"/>
          <a:lstStyle>
            <a:defPPr>
              <a:defRPr lang="en-US"/>
            </a:defPPr>
            <a:lvl1pPr marL="0" algn="ctr" defTabSz="457200" rtl="0" eaLnBrk="1" latinLnBrk="0" hangingPunct="1">
              <a:defRPr sz="1100" kern="1200">
                <a:solidFill>
                  <a:srgbClr val="000D41"/>
                </a:solidFill>
                <a:latin typeface="Calibri" panose="020F0502020204030204" pitchFamily="34" charset="0"/>
                <a:ea typeface="Noto Sans" panose="020B0502040504020204" pitchFamily="34" charset="0"/>
                <a:cs typeface="Calibri" panose="020F050202020403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C527BFA-2C0E-4CEC-B6A5-913A56FEF4B4}" type="slidenum">
              <a:rPr lang="fr-CA" smtClean="0"/>
              <a:pPr/>
              <a:t>5</a:t>
            </a:fld>
            <a:endParaRPr lang="fr-CA" dirty="0"/>
          </a:p>
        </p:txBody>
      </p:sp>
    </p:spTree>
    <p:extLst>
      <p:ext uri="{BB962C8B-B14F-4D97-AF65-F5344CB8AC3E}">
        <p14:creationId xmlns:p14="http://schemas.microsoft.com/office/powerpoint/2010/main" val="120920570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5D489D-C0A5-6C74-9BF9-74544D6AA633}"/>
            </a:ext>
          </a:extLst>
        </p:cNvPr>
        <p:cNvGrpSpPr/>
        <p:nvPr/>
      </p:nvGrpSpPr>
      <p:grpSpPr>
        <a:xfrm>
          <a:off x="0" y="0"/>
          <a:ext cx="0" cy="0"/>
          <a:chOff x="0" y="0"/>
          <a:chExt cx="0" cy="0"/>
        </a:xfrm>
      </p:grpSpPr>
      <p:sp>
        <p:nvSpPr>
          <p:cNvPr id="13" name="Text Placeholder 12">
            <a:extLst>
              <a:ext uri="{FF2B5EF4-FFF2-40B4-BE49-F238E27FC236}">
                <a16:creationId xmlns:a16="http://schemas.microsoft.com/office/drawing/2014/main" id="{573EFAB7-14BD-F39D-6D87-342B4FF565FB}"/>
              </a:ext>
            </a:extLst>
          </p:cNvPr>
          <p:cNvSpPr>
            <a:spLocks noGrp="1"/>
          </p:cNvSpPr>
          <p:nvPr>
            <p:ph type="body" sz="quarter" idx="32"/>
          </p:nvPr>
        </p:nvSpPr>
        <p:spPr>
          <a:xfrm>
            <a:off x="688053" y="1528455"/>
            <a:ext cx="6684483" cy="5600042"/>
          </a:xfrm>
          <a:prstGeom prst="rect">
            <a:avLst/>
          </a:prstGeom>
        </p:spPr>
        <p:txBody>
          <a:bodyPr numCol="1"/>
          <a:lstStyle/>
          <a:p>
            <a:r>
              <a:rPr lang="en-GB" sz="1600" dirty="0"/>
              <a:t>Professor George Onofrei, from ATU, delivered a presentation to members of the Faculty of Engineering and Technology at ATU Donegal, focused on embedding sustainability in engineering education. This session explored how we, as educators, can better prepare our students to address global challenges through innovative teaching practices aligned with the Sustainable Development Goals (SDGs). Key highlights from the session included:</a:t>
            </a:r>
          </a:p>
          <a:p>
            <a:r>
              <a:rPr lang="en-GB" sz="1600" dirty="0"/>
              <a:t>✅ The importance of sustainability competences: technical skills (e.g., renewable energy solutions, life cycle analysis), non-technical skills (e.g., teamwork, communication), and attitudes such as adaptability and systems thinking.</a:t>
            </a:r>
          </a:p>
          <a:p>
            <a:r>
              <a:rPr lang="en-GB" sz="1600" dirty="0"/>
              <a:t>✅ Barriers to integration: Limited resources, curriculum constraints, and the need for more faculty training.</a:t>
            </a:r>
          </a:p>
          <a:p>
            <a:r>
              <a:rPr lang="en-GB" sz="1600" dirty="0"/>
              <a:t>✅ Practical recommendations: Project-based learning, industry collaborations, and institutional frameworks like </a:t>
            </a:r>
            <a:r>
              <a:rPr lang="en-GB" sz="1600" dirty="0" err="1"/>
              <a:t>GreenComp</a:t>
            </a:r>
            <a:r>
              <a:rPr lang="en-GB" sz="1600" dirty="0"/>
              <a:t> to support sustainable teaching practices.</a:t>
            </a:r>
          </a:p>
          <a:p>
            <a:endParaRPr lang="en-GB" sz="1600" dirty="0"/>
          </a:p>
          <a:p>
            <a:r>
              <a:rPr lang="en-GB" sz="1600" dirty="0"/>
              <a:t>The session lead to discussions and debates, especially around:</a:t>
            </a:r>
          </a:p>
          <a:p>
            <a:r>
              <a:rPr lang="en-GB" sz="1600" dirty="0"/>
              <a:t> • The role of interdisciplinary approaches in embedding sustainability across engineering disciplines.</a:t>
            </a:r>
          </a:p>
          <a:p>
            <a:r>
              <a:rPr lang="en-GB" sz="1600" dirty="0"/>
              <a:t> • How to balance technical rigor with the broader societal and environmental impacts of engineering.</a:t>
            </a:r>
          </a:p>
          <a:p>
            <a:r>
              <a:rPr lang="en-GB" sz="1600" dirty="0"/>
              <a:t> • The challenges of motivating both students and staff to embrace sustainability as a core value in education.</a:t>
            </a:r>
          </a:p>
        </p:txBody>
      </p:sp>
      <p:sp>
        <p:nvSpPr>
          <p:cNvPr id="14" name="Text Placeholder 13">
            <a:extLst>
              <a:ext uri="{FF2B5EF4-FFF2-40B4-BE49-F238E27FC236}">
                <a16:creationId xmlns:a16="http://schemas.microsoft.com/office/drawing/2014/main" id="{C2B0499B-FE84-1C97-20C2-66885377265D}"/>
              </a:ext>
            </a:extLst>
          </p:cNvPr>
          <p:cNvSpPr>
            <a:spLocks noGrp="1"/>
          </p:cNvSpPr>
          <p:nvPr>
            <p:ph type="body" sz="quarter" idx="33"/>
          </p:nvPr>
        </p:nvSpPr>
        <p:spPr>
          <a:xfrm>
            <a:off x="4137010" y="147029"/>
            <a:ext cx="6570888" cy="1477038"/>
          </a:xfrm>
          <a:prstGeom prst="rect">
            <a:avLst/>
          </a:prstGeom>
        </p:spPr>
        <p:txBody>
          <a:bodyPr/>
          <a:lstStyle/>
          <a:p>
            <a:r>
              <a:rPr lang="en-GB" dirty="0">
                <a:solidFill>
                  <a:schemeClr val="bg1"/>
                </a:solidFill>
              </a:rPr>
              <a:t>Dissemination Events</a:t>
            </a:r>
            <a:endParaRPr lang="en-US" dirty="0">
              <a:solidFill>
                <a:schemeClr val="bg1"/>
              </a:solidFill>
            </a:endParaRPr>
          </a:p>
        </p:txBody>
      </p:sp>
      <p:sp>
        <p:nvSpPr>
          <p:cNvPr id="2" name="Text Placeholder 1">
            <a:extLst>
              <a:ext uri="{FF2B5EF4-FFF2-40B4-BE49-F238E27FC236}">
                <a16:creationId xmlns:a16="http://schemas.microsoft.com/office/drawing/2014/main" id="{AF590718-A909-75C3-AD4D-569AD38135AC}"/>
              </a:ext>
            </a:extLst>
          </p:cNvPr>
          <p:cNvSpPr>
            <a:spLocks noGrp="1"/>
          </p:cNvSpPr>
          <p:nvPr>
            <p:ph type="body" sz="quarter" idx="34"/>
          </p:nvPr>
        </p:nvSpPr>
        <p:spPr>
          <a:xfrm>
            <a:off x="766800" y="1079232"/>
            <a:ext cx="6526988" cy="597370"/>
          </a:xfrm>
          <a:prstGeom prst="rect">
            <a:avLst/>
          </a:prstGeom>
        </p:spPr>
        <p:txBody>
          <a:bodyPr/>
          <a:lstStyle/>
          <a:p>
            <a:r>
              <a:rPr lang="en-GB" b="1" dirty="0"/>
              <a:t>Atlantic Technological University, Ireland</a:t>
            </a:r>
            <a:endParaRPr lang="en-US" b="1" dirty="0"/>
          </a:p>
        </p:txBody>
      </p:sp>
      <p:sp>
        <p:nvSpPr>
          <p:cNvPr id="6" name="Slide Number Placeholder 4">
            <a:extLst>
              <a:ext uri="{FF2B5EF4-FFF2-40B4-BE49-F238E27FC236}">
                <a16:creationId xmlns:a16="http://schemas.microsoft.com/office/drawing/2014/main" id="{FF57735E-562B-574B-2996-106B2888C260}"/>
              </a:ext>
            </a:extLst>
          </p:cNvPr>
          <p:cNvSpPr txBox="1">
            <a:spLocks/>
          </p:cNvSpPr>
          <p:nvPr/>
        </p:nvSpPr>
        <p:spPr>
          <a:xfrm>
            <a:off x="7180922" y="10425450"/>
            <a:ext cx="383229" cy="370938"/>
          </a:xfrm>
          <a:prstGeom prst="rect">
            <a:avLst/>
          </a:prstGeom>
        </p:spPr>
        <p:txBody>
          <a:bodyPr vert="horz" lIns="91440" tIns="45720" rIns="91440" bIns="45720" rtlCol="0" anchor="ctr"/>
          <a:lstStyle>
            <a:defPPr>
              <a:defRPr lang="en-US"/>
            </a:defPPr>
            <a:lvl1pPr marL="0" algn="ctr" defTabSz="457200" rtl="0" eaLnBrk="1" latinLnBrk="0" hangingPunct="1">
              <a:defRPr sz="1100" kern="1200">
                <a:solidFill>
                  <a:srgbClr val="000D41"/>
                </a:solidFill>
                <a:latin typeface="Calibri" panose="020F0502020204030204" pitchFamily="34" charset="0"/>
                <a:ea typeface="Noto Sans" panose="020B0502040504020204" pitchFamily="34" charset="0"/>
                <a:cs typeface="Calibri" panose="020F050202020403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C527BFA-2C0E-4CEC-B6A5-913A56FEF4B4}" type="slidenum">
              <a:rPr lang="fr-CA" smtClean="0"/>
              <a:pPr/>
              <a:t>6</a:t>
            </a:fld>
            <a:endParaRPr lang="fr-CA" dirty="0"/>
          </a:p>
        </p:txBody>
      </p:sp>
      <p:pic>
        <p:nvPicPr>
          <p:cNvPr id="1026" name="Picture 2" descr="No alternative text description for this image">
            <a:extLst>
              <a:ext uri="{FF2B5EF4-FFF2-40B4-BE49-F238E27FC236}">
                <a16:creationId xmlns:a16="http://schemas.microsoft.com/office/drawing/2014/main" id="{2B55A11A-E0D0-D7F6-5CAB-8F02AEDBE4C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15911" y="7295077"/>
            <a:ext cx="4642198" cy="34816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423006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D5BE54-84D5-6E9A-1B93-FA836F808443}"/>
            </a:ext>
          </a:extLst>
        </p:cNvPr>
        <p:cNvGrpSpPr/>
        <p:nvPr/>
      </p:nvGrpSpPr>
      <p:grpSpPr>
        <a:xfrm>
          <a:off x="0" y="0"/>
          <a:ext cx="0" cy="0"/>
          <a:chOff x="0" y="0"/>
          <a:chExt cx="0" cy="0"/>
        </a:xfrm>
      </p:grpSpPr>
      <p:sp>
        <p:nvSpPr>
          <p:cNvPr id="13" name="Text Placeholder 12">
            <a:extLst>
              <a:ext uri="{FF2B5EF4-FFF2-40B4-BE49-F238E27FC236}">
                <a16:creationId xmlns:a16="http://schemas.microsoft.com/office/drawing/2014/main" id="{30C70ACB-8B76-12FF-1D9B-45B290056671}"/>
              </a:ext>
            </a:extLst>
          </p:cNvPr>
          <p:cNvSpPr>
            <a:spLocks noGrp="1"/>
          </p:cNvSpPr>
          <p:nvPr>
            <p:ph type="body" sz="quarter" idx="32"/>
          </p:nvPr>
        </p:nvSpPr>
        <p:spPr>
          <a:xfrm>
            <a:off x="688053" y="1528455"/>
            <a:ext cx="6684483" cy="5600042"/>
          </a:xfrm>
          <a:prstGeom prst="rect">
            <a:avLst/>
          </a:prstGeom>
        </p:spPr>
        <p:txBody>
          <a:bodyPr numCol="1"/>
          <a:lstStyle/>
          <a:p>
            <a:r>
              <a:rPr lang="en-GB" sz="1600" dirty="0"/>
              <a:t>The Wind Energy Ireland Trade Show offers a unique platform to explore the future of clean energy in Ireland and beyond. Ireland has already become a world leader in onshore wind and renewable energy integration and is harnessing vast offshore wind potential. As new projects enter the planning system and offshore wind auctions progress, Ireland’s future as a renewable energy hub continues to grow. This year’s show will dive into these exciting developments, highlighting the South Coast Designated Maritime Area Plan (DMAP), upcoming auctions, and Ireland's Future Framework vision for wind energy post-2030.</a:t>
            </a:r>
          </a:p>
          <a:p>
            <a:endParaRPr lang="en-GB" sz="1600" dirty="0"/>
          </a:p>
          <a:p>
            <a:r>
              <a:rPr lang="en-GB" sz="1600" dirty="0"/>
              <a:t>Juanita Blue from Atlantic Technological University (ATU), presented on the Research and Innovation Development of the project on Wednesday, 6th November, at 12 PM. Juanita’s presentation delved into the role of EESF in advancing sustainable engineering education and the crucial skills required to meet the demands of the rapidly evolving renewable energy sector.</a:t>
            </a:r>
          </a:p>
        </p:txBody>
      </p:sp>
      <p:sp>
        <p:nvSpPr>
          <p:cNvPr id="14" name="Text Placeholder 13">
            <a:extLst>
              <a:ext uri="{FF2B5EF4-FFF2-40B4-BE49-F238E27FC236}">
                <a16:creationId xmlns:a16="http://schemas.microsoft.com/office/drawing/2014/main" id="{7C2A09CD-237E-FFF3-15A0-A397398894F2}"/>
              </a:ext>
            </a:extLst>
          </p:cNvPr>
          <p:cNvSpPr>
            <a:spLocks noGrp="1"/>
          </p:cNvSpPr>
          <p:nvPr>
            <p:ph type="body" sz="quarter" idx="33"/>
          </p:nvPr>
        </p:nvSpPr>
        <p:spPr>
          <a:xfrm>
            <a:off x="4137010" y="147029"/>
            <a:ext cx="6570888" cy="1477038"/>
          </a:xfrm>
          <a:prstGeom prst="rect">
            <a:avLst/>
          </a:prstGeom>
        </p:spPr>
        <p:txBody>
          <a:bodyPr/>
          <a:lstStyle/>
          <a:p>
            <a:r>
              <a:rPr lang="en-GB" dirty="0">
                <a:solidFill>
                  <a:schemeClr val="bg1"/>
                </a:solidFill>
              </a:rPr>
              <a:t>Dissemination Events</a:t>
            </a:r>
            <a:endParaRPr lang="en-US" dirty="0">
              <a:solidFill>
                <a:schemeClr val="bg1"/>
              </a:solidFill>
            </a:endParaRPr>
          </a:p>
        </p:txBody>
      </p:sp>
      <p:sp>
        <p:nvSpPr>
          <p:cNvPr id="2" name="Text Placeholder 1">
            <a:extLst>
              <a:ext uri="{FF2B5EF4-FFF2-40B4-BE49-F238E27FC236}">
                <a16:creationId xmlns:a16="http://schemas.microsoft.com/office/drawing/2014/main" id="{4A3C1E6B-F689-2912-298F-A1838A222F65}"/>
              </a:ext>
            </a:extLst>
          </p:cNvPr>
          <p:cNvSpPr>
            <a:spLocks noGrp="1"/>
          </p:cNvSpPr>
          <p:nvPr>
            <p:ph type="body" sz="quarter" idx="34"/>
          </p:nvPr>
        </p:nvSpPr>
        <p:spPr>
          <a:xfrm>
            <a:off x="766800" y="1079232"/>
            <a:ext cx="6526988" cy="597370"/>
          </a:xfrm>
          <a:prstGeom prst="rect">
            <a:avLst/>
          </a:prstGeom>
        </p:spPr>
        <p:txBody>
          <a:bodyPr/>
          <a:lstStyle/>
          <a:p>
            <a:r>
              <a:rPr lang="en-GB" b="1" dirty="0"/>
              <a:t>Wind Energy Ireland Trade Show 2024</a:t>
            </a:r>
            <a:endParaRPr lang="en-US" b="1" dirty="0"/>
          </a:p>
        </p:txBody>
      </p:sp>
      <p:sp>
        <p:nvSpPr>
          <p:cNvPr id="6" name="Slide Number Placeholder 4">
            <a:extLst>
              <a:ext uri="{FF2B5EF4-FFF2-40B4-BE49-F238E27FC236}">
                <a16:creationId xmlns:a16="http://schemas.microsoft.com/office/drawing/2014/main" id="{E66ED607-F081-EDF9-2C6A-25CB89D6EA04}"/>
              </a:ext>
            </a:extLst>
          </p:cNvPr>
          <p:cNvSpPr txBox="1">
            <a:spLocks/>
          </p:cNvSpPr>
          <p:nvPr/>
        </p:nvSpPr>
        <p:spPr>
          <a:xfrm>
            <a:off x="7180922" y="10425450"/>
            <a:ext cx="383229" cy="370938"/>
          </a:xfrm>
          <a:prstGeom prst="rect">
            <a:avLst/>
          </a:prstGeom>
        </p:spPr>
        <p:txBody>
          <a:bodyPr vert="horz" lIns="91440" tIns="45720" rIns="91440" bIns="45720" rtlCol="0" anchor="ctr"/>
          <a:lstStyle>
            <a:defPPr>
              <a:defRPr lang="en-US"/>
            </a:defPPr>
            <a:lvl1pPr marL="0" algn="ctr" defTabSz="457200" rtl="0" eaLnBrk="1" latinLnBrk="0" hangingPunct="1">
              <a:defRPr sz="1100" kern="1200">
                <a:solidFill>
                  <a:srgbClr val="000D41"/>
                </a:solidFill>
                <a:latin typeface="Calibri" panose="020F0502020204030204" pitchFamily="34" charset="0"/>
                <a:ea typeface="Noto Sans" panose="020B0502040504020204" pitchFamily="34" charset="0"/>
                <a:cs typeface="Calibri" panose="020F050202020403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C527BFA-2C0E-4CEC-B6A5-913A56FEF4B4}" type="slidenum">
              <a:rPr lang="fr-CA" smtClean="0"/>
              <a:pPr/>
              <a:t>7</a:t>
            </a:fld>
            <a:endParaRPr lang="fr-CA" dirty="0"/>
          </a:p>
        </p:txBody>
      </p:sp>
      <p:sp>
        <p:nvSpPr>
          <p:cNvPr id="3" name="AutoShape 2">
            <a:extLst>
              <a:ext uri="{FF2B5EF4-FFF2-40B4-BE49-F238E27FC236}">
                <a16:creationId xmlns:a16="http://schemas.microsoft.com/office/drawing/2014/main" id="{69460570-6EF3-70C8-0FED-9B5AFDDCF753}"/>
              </a:ext>
            </a:extLst>
          </p:cNvPr>
          <p:cNvSpPr>
            <a:spLocks noChangeAspect="1" noChangeArrowheads="1"/>
          </p:cNvSpPr>
          <p:nvPr/>
        </p:nvSpPr>
        <p:spPr bwMode="auto">
          <a:xfrm>
            <a:off x="3735388" y="5300663"/>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5" name="Picture 4">
            <a:extLst>
              <a:ext uri="{FF2B5EF4-FFF2-40B4-BE49-F238E27FC236}">
                <a16:creationId xmlns:a16="http://schemas.microsoft.com/office/drawing/2014/main" id="{220E480F-233F-6449-B51A-959C580C74D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7438" y="5943633"/>
            <a:ext cx="5839144" cy="3892763"/>
          </a:xfrm>
          <a:prstGeom prst="rect">
            <a:avLst/>
          </a:prstGeom>
        </p:spPr>
      </p:pic>
    </p:spTree>
    <p:extLst>
      <p:ext uri="{BB962C8B-B14F-4D97-AF65-F5344CB8AC3E}">
        <p14:creationId xmlns:p14="http://schemas.microsoft.com/office/powerpoint/2010/main" val="34443704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15FC8A-8D21-BEB9-0382-1BD5A2579AEC}"/>
            </a:ext>
          </a:extLst>
        </p:cNvPr>
        <p:cNvGrpSpPr/>
        <p:nvPr/>
      </p:nvGrpSpPr>
      <p:grpSpPr>
        <a:xfrm>
          <a:off x="0" y="0"/>
          <a:ext cx="0" cy="0"/>
          <a:chOff x="0" y="0"/>
          <a:chExt cx="0" cy="0"/>
        </a:xfrm>
      </p:grpSpPr>
      <p:pic>
        <p:nvPicPr>
          <p:cNvPr id="10" name="Picture Placeholder 9">
            <a:extLst>
              <a:ext uri="{FF2B5EF4-FFF2-40B4-BE49-F238E27FC236}">
                <a16:creationId xmlns:a16="http://schemas.microsoft.com/office/drawing/2014/main" id="{4FE77F47-5CA3-01AE-007C-F85C44E14BFB}"/>
              </a:ext>
            </a:extLst>
          </p:cNvPr>
          <p:cNvPicPr>
            <a:picLocks noGrp="1" noChangeAspect="1"/>
          </p:cNvPicPr>
          <p:nvPr>
            <p:ph type="pic" sz="quarter" idx="35"/>
          </p:nvPr>
        </p:nvPicPr>
        <p:blipFill rotWithShape="1">
          <a:blip r:embed="rId2">
            <a:extLst>
              <a:ext uri="{28A0092B-C50C-407E-A947-70E740481C1C}">
                <a14:useLocalDpi xmlns:a14="http://schemas.microsoft.com/office/drawing/2010/main" val="0"/>
              </a:ext>
            </a:extLst>
          </a:blip>
          <a:srcRect l="48420" t="2878" r="17810" b="-2878"/>
          <a:stretch/>
        </p:blipFill>
        <p:spPr>
          <a:xfrm>
            <a:off x="-6" y="3251735"/>
            <a:ext cx="3030995" cy="5987069"/>
          </a:xfrm>
        </p:spPr>
      </p:pic>
      <p:sp>
        <p:nvSpPr>
          <p:cNvPr id="3" name="Slide Number Placeholder 2">
            <a:extLst>
              <a:ext uri="{FF2B5EF4-FFF2-40B4-BE49-F238E27FC236}">
                <a16:creationId xmlns:a16="http://schemas.microsoft.com/office/drawing/2014/main" id="{FE23B18A-D2DB-DF0C-811F-0AB4835506ED}"/>
              </a:ext>
            </a:extLst>
          </p:cNvPr>
          <p:cNvSpPr>
            <a:spLocks noGrp="1"/>
          </p:cNvSpPr>
          <p:nvPr>
            <p:ph type="sldNum" sz="quarter" idx="4"/>
          </p:nvPr>
        </p:nvSpPr>
        <p:spPr>
          <a:xfrm>
            <a:off x="7252898" y="10393101"/>
            <a:ext cx="410546" cy="464375"/>
          </a:xfrm>
        </p:spPr>
        <p:txBody>
          <a:bodyPr/>
          <a:lstStyle/>
          <a:p>
            <a:fld id="{9C527BFA-2C0E-4CEC-B6A5-913A56FEF4B4}" type="slidenum">
              <a:rPr lang="fr-CA" smtClean="0"/>
              <a:pPr/>
              <a:t>8</a:t>
            </a:fld>
            <a:endParaRPr lang="fr-CA" dirty="0"/>
          </a:p>
        </p:txBody>
      </p:sp>
      <p:sp>
        <p:nvSpPr>
          <p:cNvPr id="4" name="Text Placeholder 3">
            <a:extLst>
              <a:ext uri="{FF2B5EF4-FFF2-40B4-BE49-F238E27FC236}">
                <a16:creationId xmlns:a16="http://schemas.microsoft.com/office/drawing/2014/main" id="{B46ABEFD-2A34-4C17-4E2F-CD1A1E667635}"/>
              </a:ext>
            </a:extLst>
          </p:cNvPr>
          <p:cNvSpPr>
            <a:spLocks noGrp="1"/>
          </p:cNvSpPr>
          <p:nvPr>
            <p:ph type="body" sz="quarter" idx="33"/>
          </p:nvPr>
        </p:nvSpPr>
        <p:spPr>
          <a:xfrm>
            <a:off x="186484" y="389826"/>
            <a:ext cx="8032257" cy="459238"/>
          </a:xfrm>
        </p:spPr>
        <p:txBody>
          <a:bodyPr/>
          <a:lstStyle/>
          <a:p>
            <a:r>
              <a:rPr lang="en-GB" b="1" dirty="0"/>
              <a:t>Where we are at now</a:t>
            </a:r>
            <a:endParaRPr lang="en-US" b="1" dirty="0"/>
          </a:p>
        </p:txBody>
      </p:sp>
      <p:sp>
        <p:nvSpPr>
          <p:cNvPr id="5" name="Text Placeholder 4">
            <a:extLst>
              <a:ext uri="{FF2B5EF4-FFF2-40B4-BE49-F238E27FC236}">
                <a16:creationId xmlns:a16="http://schemas.microsoft.com/office/drawing/2014/main" id="{8413E26C-2A7A-864F-A192-EBB86339A8E2}"/>
              </a:ext>
            </a:extLst>
          </p:cNvPr>
          <p:cNvSpPr>
            <a:spLocks noGrp="1"/>
          </p:cNvSpPr>
          <p:nvPr>
            <p:ph type="body" sz="quarter" idx="34"/>
          </p:nvPr>
        </p:nvSpPr>
        <p:spPr>
          <a:xfrm>
            <a:off x="186484" y="1188651"/>
            <a:ext cx="6369045" cy="2063084"/>
          </a:xfrm>
        </p:spPr>
        <p:txBody>
          <a:bodyPr/>
          <a:lstStyle/>
          <a:p>
            <a:r>
              <a:rPr lang="en-GB" sz="1600" b="1" dirty="0"/>
              <a:t>The consortium is currently…</a:t>
            </a:r>
          </a:p>
          <a:p>
            <a:r>
              <a:rPr lang="en-GB" sz="1600" b="1" dirty="0"/>
              <a:t>Completing module drafts using a shared template</a:t>
            </a:r>
          </a:p>
          <a:p>
            <a:r>
              <a:rPr lang="en-GB" sz="1600" b="1" dirty="0"/>
              <a:t>Designing interactive resources and activities</a:t>
            </a:r>
          </a:p>
          <a:p>
            <a:r>
              <a:rPr lang="en-GB" sz="1600" b="1" dirty="0"/>
              <a:t>Preparing the Educator’s Guide, led by UPM and EUEI</a:t>
            </a:r>
          </a:p>
          <a:p>
            <a:r>
              <a:rPr lang="en-GB" sz="1600" b="1" dirty="0"/>
              <a:t>Aligning all modules to ensure coherence in tone, format, and pedagogical approach</a:t>
            </a:r>
          </a:p>
          <a:p>
            <a:r>
              <a:rPr lang="en-GB" sz="1600" b="1" dirty="0"/>
              <a:t>Planning for pre-publication, review, and translation (May–June 2025)</a:t>
            </a:r>
            <a:endParaRPr lang="en-US" sz="1600" b="1" dirty="0"/>
          </a:p>
        </p:txBody>
      </p:sp>
      <p:sp>
        <p:nvSpPr>
          <p:cNvPr id="9" name="Text Placeholder 8">
            <a:extLst>
              <a:ext uri="{FF2B5EF4-FFF2-40B4-BE49-F238E27FC236}">
                <a16:creationId xmlns:a16="http://schemas.microsoft.com/office/drawing/2014/main" id="{10F7D0B9-78C4-A0FA-10A6-050F827C0186}"/>
              </a:ext>
            </a:extLst>
          </p:cNvPr>
          <p:cNvSpPr>
            <a:spLocks noGrp="1"/>
          </p:cNvSpPr>
          <p:nvPr>
            <p:ph type="body" sz="quarter" idx="17"/>
          </p:nvPr>
        </p:nvSpPr>
        <p:spPr>
          <a:xfrm>
            <a:off x="2787445" y="6996480"/>
            <a:ext cx="4465453" cy="3911233"/>
          </a:xfrm>
        </p:spPr>
        <p:txBody>
          <a:bodyPr/>
          <a:lstStyle/>
          <a:p>
            <a:r>
              <a:rPr lang="en-GB" sz="1600" b="0" u="none" strike="noStrike" dirty="0">
                <a:solidFill>
                  <a:srgbClr val="000D41"/>
                </a:solidFill>
                <a:effectLst/>
                <a:latin typeface="+mn-lt"/>
              </a:rPr>
              <a:t>EESF directly addresses the growing need to prepare future engineers to meet the challenges of the 2030 Agenda. Through the creation of accessible, modular, and high-quality sustainability education resources, we are supporting engineering educators across Europe to embed sustainability meaningfully into their teaching — without requiring major curriculum overhauls.</a:t>
            </a:r>
          </a:p>
          <a:p>
            <a:endParaRPr lang="en-GB" sz="1600" b="0" u="none" strike="noStrike" dirty="0">
              <a:solidFill>
                <a:srgbClr val="000D41"/>
              </a:solidFill>
              <a:effectLst/>
              <a:latin typeface="+mn-lt"/>
            </a:endParaRPr>
          </a:p>
          <a:p>
            <a:r>
              <a:rPr lang="en-GB" sz="1600" b="0" u="none" strike="noStrike" dirty="0">
                <a:solidFill>
                  <a:srgbClr val="000D41"/>
                </a:solidFill>
                <a:effectLst/>
                <a:latin typeface="+mn-lt"/>
              </a:rPr>
              <a:t>Whether you're looking to supplement an existing course or deliver a focused SDG learning path, the EESF OERs will provide ready-made tools and guidance tailored for Higher Education settings.</a:t>
            </a:r>
            <a:endParaRPr lang="en-US" sz="1600" b="0" dirty="0">
              <a:solidFill>
                <a:srgbClr val="000D41"/>
              </a:solidFill>
              <a:latin typeface="+mn-lt"/>
            </a:endParaRPr>
          </a:p>
        </p:txBody>
      </p:sp>
      <p:sp>
        <p:nvSpPr>
          <p:cNvPr id="27" name="Freeform 26">
            <a:extLst>
              <a:ext uri="{FF2B5EF4-FFF2-40B4-BE49-F238E27FC236}">
                <a16:creationId xmlns:a16="http://schemas.microsoft.com/office/drawing/2014/main" id="{87BE7FD1-74BC-8DAD-7F38-A35C6E94C91C}"/>
              </a:ext>
            </a:extLst>
          </p:cNvPr>
          <p:cNvSpPr/>
          <p:nvPr/>
        </p:nvSpPr>
        <p:spPr>
          <a:xfrm flipH="1">
            <a:off x="11930" y="3301019"/>
            <a:ext cx="5699222" cy="5946545"/>
          </a:xfrm>
          <a:custGeom>
            <a:avLst/>
            <a:gdLst>
              <a:gd name="connsiteX0" fmla="*/ 1221889 w 1221888"/>
              <a:gd name="connsiteY0" fmla="*/ 1274914 h 1274913"/>
              <a:gd name="connsiteX1" fmla="*/ 1221889 w 1221888"/>
              <a:gd name="connsiteY1" fmla="*/ 1204398 h 1274913"/>
              <a:gd name="connsiteX2" fmla="*/ 0 w 1221888"/>
              <a:gd name="connsiteY2" fmla="*/ 0 h 1274913"/>
              <a:gd name="connsiteX3" fmla="*/ 0 w 1221888"/>
              <a:gd name="connsiteY3" fmla="*/ 177824 h 1274913"/>
              <a:gd name="connsiteX4" fmla="*/ 0 w 1221888"/>
              <a:gd name="connsiteY4" fmla="*/ 177824 h 1274913"/>
              <a:gd name="connsiteX5" fmla="*/ 0 w 1221888"/>
              <a:gd name="connsiteY5" fmla="*/ 70516 h 1274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21888" h="1274913">
                <a:moveTo>
                  <a:pt x="1221889" y="1274914"/>
                </a:moveTo>
                <a:lnTo>
                  <a:pt x="1221889" y="1204398"/>
                </a:lnTo>
                <a:lnTo>
                  <a:pt x="0" y="0"/>
                </a:lnTo>
                <a:lnTo>
                  <a:pt x="0" y="177824"/>
                </a:lnTo>
                <a:lnTo>
                  <a:pt x="0" y="177824"/>
                </a:lnTo>
                <a:lnTo>
                  <a:pt x="0" y="70516"/>
                </a:lnTo>
                <a:close/>
              </a:path>
            </a:pathLst>
          </a:custGeom>
          <a:solidFill>
            <a:srgbClr val="3FC2E0">
              <a:alpha val="77000"/>
            </a:srgbClr>
          </a:solidFill>
          <a:ln w="5117" cap="flat">
            <a:noFill/>
            <a:prstDash val="solid"/>
            <a:miter/>
          </a:ln>
        </p:spPr>
        <p:txBody>
          <a:bodyPr rtlCol="0" anchor="ctr"/>
          <a:lstStyle/>
          <a:p>
            <a:endParaRPr lang="en-US"/>
          </a:p>
        </p:txBody>
      </p:sp>
      <p:cxnSp>
        <p:nvCxnSpPr>
          <p:cNvPr id="28" name="Straight Connector 27">
            <a:extLst>
              <a:ext uri="{FF2B5EF4-FFF2-40B4-BE49-F238E27FC236}">
                <a16:creationId xmlns:a16="http://schemas.microsoft.com/office/drawing/2014/main" id="{D752B244-253F-1B83-86B5-EDDA867D97DB}"/>
              </a:ext>
            </a:extLst>
          </p:cNvPr>
          <p:cNvCxnSpPr>
            <a:cxnSpLocks/>
          </p:cNvCxnSpPr>
          <p:nvPr/>
        </p:nvCxnSpPr>
        <p:spPr>
          <a:xfrm>
            <a:off x="11930" y="1034895"/>
            <a:ext cx="3328988" cy="0"/>
          </a:xfrm>
          <a:prstGeom prst="line">
            <a:avLst/>
          </a:prstGeom>
          <a:ln w="28575">
            <a:solidFill>
              <a:srgbClr val="3FC2E0"/>
            </a:solidFill>
          </a:ln>
        </p:spPr>
        <p:style>
          <a:lnRef idx="1">
            <a:schemeClr val="accent1"/>
          </a:lnRef>
          <a:fillRef idx="0">
            <a:schemeClr val="accent1"/>
          </a:fillRef>
          <a:effectRef idx="0">
            <a:schemeClr val="accent1"/>
          </a:effectRef>
          <a:fontRef idx="minor">
            <a:schemeClr val="tx1"/>
          </a:fontRef>
        </p:style>
      </p:cxnSp>
      <p:sp>
        <p:nvSpPr>
          <p:cNvPr id="13" name="Freeform 12">
            <a:extLst>
              <a:ext uri="{FF2B5EF4-FFF2-40B4-BE49-F238E27FC236}">
                <a16:creationId xmlns:a16="http://schemas.microsoft.com/office/drawing/2014/main" id="{A329E77F-0D2A-711E-ABBD-C36E2A0361EF}"/>
              </a:ext>
            </a:extLst>
          </p:cNvPr>
          <p:cNvSpPr/>
          <p:nvPr/>
        </p:nvSpPr>
        <p:spPr>
          <a:xfrm>
            <a:off x="-16563" y="3242975"/>
            <a:ext cx="3030995" cy="5987069"/>
          </a:xfrm>
          <a:custGeom>
            <a:avLst/>
            <a:gdLst>
              <a:gd name="connsiteX0" fmla="*/ 0 w 3030995"/>
              <a:gd name="connsiteY0" fmla="*/ 0 h 5987069"/>
              <a:gd name="connsiteX1" fmla="*/ 3030995 w 3030995"/>
              <a:gd name="connsiteY1" fmla="*/ 2988765 h 5987069"/>
              <a:gd name="connsiteX2" fmla="*/ 2933143 w 3030995"/>
              <a:gd name="connsiteY2" fmla="*/ 3084103 h 5987069"/>
              <a:gd name="connsiteX3" fmla="*/ 0 w 3030995"/>
              <a:gd name="connsiteY3" fmla="*/ 5987069 h 5987069"/>
            </a:gdLst>
            <a:ahLst/>
            <a:cxnLst>
              <a:cxn ang="0">
                <a:pos x="connsiteX0" y="connsiteY0"/>
              </a:cxn>
              <a:cxn ang="0">
                <a:pos x="connsiteX1" y="connsiteY1"/>
              </a:cxn>
              <a:cxn ang="0">
                <a:pos x="connsiteX2" y="connsiteY2"/>
              </a:cxn>
              <a:cxn ang="0">
                <a:pos x="connsiteX3" y="connsiteY3"/>
              </a:cxn>
            </a:cxnLst>
            <a:rect l="l" t="t" r="r" b="b"/>
            <a:pathLst>
              <a:path w="3030995" h="5987069">
                <a:moveTo>
                  <a:pt x="0" y="0"/>
                </a:moveTo>
                <a:lnTo>
                  <a:pt x="3030995" y="2988765"/>
                </a:lnTo>
                <a:lnTo>
                  <a:pt x="2933143" y="3084103"/>
                </a:lnTo>
                <a:lnTo>
                  <a:pt x="0" y="5987069"/>
                </a:lnTo>
                <a:close/>
              </a:path>
            </a:pathLst>
          </a:custGeom>
          <a:blipFill>
            <a:blip r:embed="rId3"/>
            <a:srcRect/>
            <a:stretch>
              <a:fillRect l="-69455" t="-23021" r="-227083" b="-64873"/>
            </a:stretch>
          </a:bli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ext Placeholder 3">
            <a:extLst>
              <a:ext uri="{FF2B5EF4-FFF2-40B4-BE49-F238E27FC236}">
                <a16:creationId xmlns:a16="http://schemas.microsoft.com/office/drawing/2014/main" id="{206A0B9F-B014-FD53-38C6-8BC152C2733B}"/>
              </a:ext>
            </a:extLst>
          </p:cNvPr>
          <p:cNvSpPr txBox="1">
            <a:spLocks/>
          </p:cNvSpPr>
          <p:nvPr/>
        </p:nvSpPr>
        <p:spPr>
          <a:xfrm>
            <a:off x="3890267" y="6236509"/>
            <a:ext cx="8032257" cy="459238"/>
          </a:xfrm>
          <a:prstGeom prst="rect">
            <a:avLst/>
          </a:prstGeom>
        </p:spPr>
        <p:txBody>
          <a:bodyPr>
            <a:noAutofit/>
          </a:bodyPr>
          <a:lstStyle>
            <a:lvl1pPr marL="0" indent="0" algn="l" defTabSz="777514" rtl="0" eaLnBrk="1" latinLnBrk="0" hangingPunct="1">
              <a:lnSpc>
                <a:spcPct val="90000"/>
              </a:lnSpc>
              <a:spcBef>
                <a:spcPts val="850"/>
              </a:spcBef>
              <a:buFont typeface="Arial" panose="020B0604020202020204" pitchFamily="34" charset="0"/>
              <a:buNone/>
              <a:defRPr sz="3000" b="1" i="0" kern="1200">
                <a:solidFill>
                  <a:schemeClr val="bg1"/>
                </a:solidFill>
                <a:latin typeface="Calibri" panose="020F0502020204030204" pitchFamily="34" charset="0"/>
                <a:ea typeface="+mn-ea"/>
                <a:cs typeface="Poppins SemiBold" pitchFamily="2" charset="77"/>
              </a:defRPr>
            </a:lvl1pPr>
            <a:lvl2pPr marL="377985" indent="0" algn="l" defTabSz="777514" rtl="0" eaLnBrk="1" latinLnBrk="0" hangingPunct="1">
              <a:lnSpc>
                <a:spcPct val="90000"/>
              </a:lnSpc>
              <a:spcBef>
                <a:spcPts val="425"/>
              </a:spcBef>
              <a:buFont typeface="Arial" panose="020B0604020202020204" pitchFamily="34" charset="0"/>
              <a:buNone/>
              <a:defRPr sz="3199" kern="1200">
                <a:solidFill>
                  <a:srgbClr val="011E3B"/>
                </a:solidFill>
                <a:latin typeface="Montserrat" pitchFamily="2" charset="77"/>
                <a:ea typeface="+mn-ea"/>
                <a:cs typeface="+mn-cs"/>
              </a:defRPr>
            </a:lvl2pPr>
            <a:lvl3pPr marL="755968" indent="0" algn="l" defTabSz="777514" rtl="0" eaLnBrk="1" latinLnBrk="0" hangingPunct="1">
              <a:lnSpc>
                <a:spcPct val="90000"/>
              </a:lnSpc>
              <a:spcBef>
                <a:spcPts val="425"/>
              </a:spcBef>
              <a:buFont typeface="Arial" panose="020B0604020202020204" pitchFamily="34" charset="0"/>
              <a:buNone/>
              <a:defRPr sz="3199" kern="1200">
                <a:solidFill>
                  <a:srgbClr val="011E3B"/>
                </a:solidFill>
                <a:latin typeface="Montserrat" pitchFamily="2" charset="77"/>
                <a:ea typeface="+mn-ea"/>
                <a:cs typeface="+mn-cs"/>
              </a:defRPr>
            </a:lvl3pPr>
            <a:lvl4pPr marL="1133955" indent="0" algn="l" defTabSz="777514" rtl="0" eaLnBrk="1" latinLnBrk="0" hangingPunct="1">
              <a:lnSpc>
                <a:spcPct val="90000"/>
              </a:lnSpc>
              <a:spcBef>
                <a:spcPts val="425"/>
              </a:spcBef>
              <a:buFont typeface="Arial" panose="020B0604020202020204" pitchFamily="34" charset="0"/>
              <a:buNone/>
              <a:defRPr sz="3199" kern="1200">
                <a:solidFill>
                  <a:srgbClr val="011E3B"/>
                </a:solidFill>
                <a:latin typeface="Montserrat" pitchFamily="2" charset="77"/>
                <a:ea typeface="+mn-ea"/>
                <a:cs typeface="+mn-cs"/>
              </a:defRPr>
            </a:lvl4pPr>
            <a:lvl5pPr marL="1511939" indent="0" algn="l" defTabSz="777514" rtl="0" eaLnBrk="1" latinLnBrk="0" hangingPunct="1">
              <a:lnSpc>
                <a:spcPct val="90000"/>
              </a:lnSpc>
              <a:spcBef>
                <a:spcPts val="425"/>
              </a:spcBef>
              <a:buFont typeface="Arial" panose="020B0604020202020204" pitchFamily="34" charset="0"/>
              <a:buNone/>
              <a:defRPr sz="3199" kern="1200">
                <a:solidFill>
                  <a:srgbClr val="011E3B"/>
                </a:solidFill>
                <a:latin typeface="Montserrat" pitchFamily="2" charset="77"/>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r>
              <a:rPr lang="en-GB" dirty="0">
                <a:solidFill>
                  <a:srgbClr val="69BCAC"/>
                </a:solidFill>
              </a:rPr>
              <a:t>Why it matters</a:t>
            </a:r>
            <a:endParaRPr lang="en-US" dirty="0">
              <a:solidFill>
                <a:srgbClr val="69BCAC"/>
              </a:solidFill>
            </a:endParaRPr>
          </a:p>
        </p:txBody>
      </p:sp>
    </p:spTree>
    <p:extLst>
      <p:ext uri="{BB962C8B-B14F-4D97-AF65-F5344CB8AC3E}">
        <p14:creationId xmlns:p14="http://schemas.microsoft.com/office/powerpoint/2010/main" val="32709758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46634FEF-9709-C3D1-26CD-57FA3C6CC723}"/>
              </a:ext>
            </a:extLst>
          </p:cNvPr>
          <p:cNvSpPr>
            <a:spLocks noGrp="1"/>
          </p:cNvSpPr>
          <p:nvPr>
            <p:ph type="body" sz="quarter" idx="20"/>
          </p:nvPr>
        </p:nvSpPr>
        <p:spPr/>
        <p:txBody>
          <a:bodyPr/>
          <a:lstStyle/>
          <a:p>
            <a:r>
              <a:rPr lang="en-US" dirty="0" err="1"/>
              <a:t>www.</a:t>
            </a:r>
            <a:r>
              <a:rPr lang="en-US" b="1" dirty="0" err="1">
                <a:solidFill>
                  <a:srgbClr val="3FC2E0"/>
                </a:solidFill>
              </a:rPr>
              <a:t>eesfproject.</a:t>
            </a:r>
            <a:r>
              <a:rPr lang="en-US" dirty="0" err="1"/>
              <a:t>eu</a:t>
            </a:r>
            <a:endParaRPr lang="en-US" dirty="0"/>
          </a:p>
        </p:txBody>
      </p:sp>
      <p:sp>
        <p:nvSpPr>
          <p:cNvPr id="9" name="Text Placeholder 8">
            <a:extLst>
              <a:ext uri="{FF2B5EF4-FFF2-40B4-BE49-F238E27FC236}">
                <a16:creationId xmlns:a16="http://schemas.microsoft.com/office/drawing/2014/main" id="{8A268ADF-D313-2A2B-EFB4-AFEF0B1D817B}"/>
              </a:ext>
            </a:extLst>
          </p:cNvPr>
          <p:cNvSpPr>
            <a:spLocks noGrp="1"/>
          </p:cNvSpPr>
          <p:nvPr>
            <p:ph type="body" sz="quarter" idx="30"/>
          </p:nvPr>
        </p:nvSpPr>
        <p:spPr>
          <a:xfrm>
            <a:off x="526494" y="6676846"/>
            <a:ext cx="2782314" cy="941262"/>
          </a:xfrm>
        </p:spPr>
        <p:txBody>
          <a:bodyPr/>
          <a:lstStyle/>
          <a:p>
            <a:r>
              <a:rPr lang="en-US" dirty="0"/>
              <a:t>Stay Connected</a:t>
            </a:r>
          </a:p>
        </p:txBody>
      </p:sp>
      <p:sp>
        <p:nvSpPr>
          <p:cNvPr id="4" name="Text Placeholder 8">
            <a:extLst>
              <a:ext uri="{FF2B5EF4-FFF2-40B4-BE49-F238E27FC236}">
                <a16:creationId xmlns:a16="http://schemas.microsoft.com/office/drawing/2014/main" id="{2297E32D-E95D-DEBF-3C9A-85D89B70E55D}"/>
              </a:ext>
            </a:extLst>
          </p:cNvPr>
          <p:cNvSpPr txBox="1">
            <a:spLocks/>
          </p:cNvSpPr>
          <p:nvPr/>
        </p:nvSpPr>
        <p:spPr>
          <a:xfrm>
            <a:off x="555577" y="7849940"/>
            <a:ext cx="6215392" cy="350661"/>
          </a:xfrm>
          <a:prstGeom prst="rect">
            <a:avLst/>
          </a:prstGeom>
        </p:spPr>
        <p:txBody>
          <a:bodyPr>
            <a:noAutofit/>
          </a:bodyPr>
          <a:lstStyle>
            <a:lvl1pPr marL="0" indent="0" algn="l" defTabSz="777514" rtl="0" eaLnBrk="1" latinLnBrk="0" hangingPunct="1">
              <a:lnSpc>
                <a:spcPct val="90000"/>
              </a:lnSpc>
              <a:spcBef>
                <a:spcPts val="850"/>
              </a:spcBef>
              <a:buFont typeface="Arial" panose="020B0604020202020204" pitchFamily="34" charset="0"/>
              <a:buNone/>
              <a:defRPr sz="2900" b="1" i="0" kern="120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r>
              <a:rPr lang="en-US" sz="1800" b="0" dirty="0">
                <a:hlinkClick r:id="rId2">
                  <a:extLst>
                    <a:ext uri="{A12FA001-AC4F-418D-AE19-62706E023703}">
                      <ahyp:hlinkClr xmlns:ahyp="http://schemas.microsoft.com/office/drawing/2018/hyperlinkcolor" val="tx"/>
                    </a:ext>
                  </a:extLst>
                </a:hlinkClick>
              </a:rPr>
              <a:t>linkedin.com/company/engineering-for-a-sustainable-future/</a:t>
            </a:r>
            <a:endParaRPr lang="en-US" sz="1800" b="0" dirty="0"/>
          </a:p>
          <a:p>
            <a:r>
              <a:rPr lang="en-US" sz="1800" b="0" dirty="0"/>
              <a:t> </a:t>
            </a:r>
          </a:p>
        </p:txBody>
      </p:sp>
    </p:spTree>
    <p:extLst>
      <p:ext uri="{BB962C8B-B14F-4D97-AF65-F5344CB8AC3E}">
        <p14:creationId xmlns:p14="http://schemas.microsoft.com/office/powerpoint/2010/main" val="3595604856"/>
      </p:ext>
    </p:extLst>
  </p:cSld>
  <p:clrMapOvr>
    <a:masterClrMapping/>
  </p:clrMapOvr>
</p:sld>
</file>

<file path=ppt/theme/theme1.xml><?xml version="1.0" encoding="utf-8"?>
<a:theme xmlns:a="http://schemas.openxmlformats.org/drawingml/2006/main" name="Office Theme">
  <a:themeElements>
    <a:clrScheme name="Portal Cyan">
      <a:dk1>
        <a:srgbClr val="000000"/>
      </a:dk1>
      <a:lt1>
        <a:srgbClr val="FFFFFF"/>
      </a:lt1>
      <a:dk2>
        <a:srgbClr val="000000"/>
      </a:dk2>
      <a:lt2>
        <a:srgbClr val="FFFFFF"/>
      </a:lt2>
      <a:accent1>
        <a:srgbClr val="384252"/>
      </a:accent1>
      <a:accent2>
        <a:srgbClr val="70A8AF"/>
      </a:accent2>
      <a:accent3>
        <a:srgbClr val="82B8BF"/>
      </a:accent3>
      <a:accent4>
        <a:srgbClr val="99C6CC"/>
      </a:accent4>
      <a:accent5>
        <a:srgbClr val="AECED2"/>
      </a:accent5>
      <a:accent6>
        <a:srgbClr val="CBDCDF"/>
      </a:accent6>
      <a:hlink>
        <a:srgbClr val="7F7F7F"/>
      </a:hlink>
      <a:folHlink>
        <a:srgbClr val="7F7F7F"/>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0D2A5F4FBA18E4FAEF238F53AC8A9E9" ma:contentTypeVersion="13" ma:contentTypeDescription="Create a new document." ma:contentTypeScope="" ma:versionID="5b41cdd1fef29687901b19ef273ef15a">
  <xsd:schema xmlns:xsd="http://www.w3.org/2001/XMLSchema" xmlns:xs="http://www.w3.org/2001/XMLSchema" xmlns:p="http://schemas.microsoft.com/office/2006/metadata/properties" xmlns:ns2="feb728bd-6e5b-4e82-95b4-181b5f0639b3" xmlns:ns3="6da97898-f981-417e-acf2-b50a87750bbf" targetNamespace="http://schemas.microsoft.com/office/2006/metadata/properties" ma:root="true" ma:fieldsID="616970383464322e11966dd9b1397e7f" ns2:_="" ns3:_="">
    <xsd:import namespace="feb728bd-6e5b-4e82-95b4-181b5f0639b3"/>
    <xsd:import namespace="6da97898-f981-417e-acf2-b50a87750bbf"/>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eb728bd-6e5b-4e82-95b4-181b5f0639b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92ebe027-fa64-4e30-bdb2-92b74caeb8c0"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DateTaken" ma:index="20" nillable="true" ma:displayName="MediaServiceDateTaken" ma:hidden="true" ma:indexed="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da97898-f981-417e-acf2-b50a87750bbf"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02ff7ab9-7143-4e51-9c83-3aea4fe9757e}" ma:internalName="TaxCatchAll" ma:showField="CatchAllData" ma:web="6da97898-f981-417e-acf2-b50a87750bb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12E43B1-1CFD-4D4D-B57C-7DECA972788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eb728bd-6e5b-4e82-95b4-181b5f0639b3"/>
    <ds:schemaRef ds:uri="6da97898-f981-417e-acf2-b50a87750bb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679A38F-2809-4F4F-BC97-B143E53D82E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30181</TotalTime>
  <Words>1131</Words>
  <Application>Microsoft Office PowerPoint</Application>
  <PresentationFormat>Custom</PresentationFormat>
  <Paragraphs>104</Paragraphs>
  <Slides>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Calibri</vt:lpstr>
      <vt:lpstr>Montserrat</vt:lpstr>
      <vt:lpstr>UniversLTStd-Bold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Robz</dc:creator>
  <cp:lastModifiedBy>aine hamill</cp:lastModifiedBy>
  <cp:revision>1325</cp:revision>
  <dcterms:created xsi:type="dcterms:W3CDTF">2016-05-11T14:31:01Z</dcterms:created>
  <dcterms:modified xsi:type="dcterms:W3CDTF">2025-05-02T09:27:08Z</dcterms:modified>
</cp:coreProperties>
</file>