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3"/>
  </p:sldMasterIdLst>
  <p:notesMasterIdLst>
    <p:notesMasterId r:id="rId16"/>
  </p:notesMasterIdLst>
  <p:handoutMasterIdLst>
    <p:handoutMasterId r:id="rId17"/>
  </p:handoutMasterIdLst>
  <p:sldIdLst>
    <p:sldId id="1307" r:id="rId4"/>
    <p:sldId id="1341" r:id="rId5"/>
    <p:sldId id="1340" r:id="rId6"/>
    <p:sldId id="1350" r:id="rId7"/>
    <p:sldId id="1351" r:id="rId8"/>
    <p:sldId id="1352" r:id="rId9"/>
    <p:sldId id="1348" r:id="rId10"/>
    <p:sldId id="1353" r:id="rId11"/>
    <p:sldId id="1354" r:id="rId12"/>
    <p:sldId id="1355" r:id="rId13"/>
    <p:sldId id="1343" r:id="rId14"/>
    <p:sldId id="1342" r:id="rId15"/>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CAC"/>
    <a:srgbClr val="F15B2A"/>
    <a:srgbClr val="90278E"/>
    <a:srgbClr val="3FC2E0"/>
    <a:srgbClr val="1A3966"/>
    <a:srgbClr val="41296C"/>
    <a:srgbClr val="000D41"/>
    <a:srgbClr val="C5198A"/>
    <a:srgbClr val="76C7EF"/>
    <a:srgbClr val="BE6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0" autoAdjust="0"/>
    <p:restoredTop sz="95009" autoAdjust="0"/>
  </p:normalViewPr>
  <p:slideViewPr>
    <p:cSldViewPr snapToGrid="0" showGuides="1">
      <p:cViewPr>
        <p:scale>
          <a:sx n="33" d="100"/>
          <a:sy n="33" d="100"/>
        </p:scale>
        <p:origin x="2256" y="100"/>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8" d="100"/>
          <a:sy n="48" d="100"/>
        </p:scale>
        <p:origin x="2752" y="32"/>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2026-06-24</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2026-06-24</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63" name="Graphic 34">
            <a:extLst>
              <a:ext uri="{FF2B5EF4-FFF2-40B4-BE49-F238E27FC236}">
                <a16:creationId xmlns:a16="http://schemas.microsoft.com/office/drawing/2014/main" id="{EFDA38FC-9117-8639-003A-EF6A6FA8DEE5}"/>
              </a:ext>
            </a:extLst>
          </p:cNvPr>
          <p:cNvGrpSpPr/>
          <p:nvPr userDrawn="1"/>
        </p:nvGrpSpPr>
        <p:grpSpPr>
          <a:xfrm>
            <a:off x="2740722" y="855063"/>
            <a:ext cx="1172572" cy="575082"/>
            <a:chOff x="5748900" y="1964633"/>
            <a:chExt cx="859690" cy="421631"/>
          </a:xfrm>
          <a:solidFill>
            <a:srgbClr val="F8F8F8"/>
          </a:solidFill>
        </p:grpSpPr>
        <p:grpSp>
          <p:nvGrpSpPr>
            <p:cNvPr id="64" name="Graphic 34">
              <a:extLst>
                <a:ext uri="{FF2B5EF4-FFF2-40B4-BE49-F238E27FC236}">
                  <a16:creationId xmlns:a16="http://schemas.microsoft.com/office/drawing/2014/main" id="{D119EA3D-51B4-C7E4-DC4A-ABB4117622CE}"/>
                </a:ext>
              </a:extLst>
            </p:cNvPr>
            <p:cNvGrpSpPr/>
            <p:nvPr/>
          </p:nvGrpSpPr>
          <p:grpSpPr>
            <a:xfrm>
              <a:off x="6093538" y="1964633"/>
              <a:ext cx="513148" cy="34263"/>
              <a:chOff x="6093538" y="1964633"/>
              <a:chExt cx="513148" cy="34263"/>
            </a:xfrm>
            <a:solidFill>
              <a:srgbClr val="F8F8F8"/>
            </a:solidFill>
          </p:grpSpPr>
          <p:sp>
            <p:nvSpPr>
              <p:cNvPr id="89" name="Freeform 88">
                <a:extLst>
                  <a:ext uri="{FF2B5EF4-FFF2-40B4-BE49-F238E27FC236}">
                    <a16:creationId xmlns:a16="http://schemas.microsoft.com/office/drawing/2014/main" id="{E7C690DB-6A9D-A73F-A43C-9C603ACE3A95}"/>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D884063-E4B6-EF75-2093-09479EEB762B}"/>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1118DD-BE96-AA1E-EABF-3B24865A73B3}"/>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93AE253-3D4C-A884-6A3B-52B1F28413B5}"/>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B747CB8-F62B-10BD-8DED-0587DA01071C}"/>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nvGrpSpPr>
            <p:cNvPr id="65" name="Graphic 34">
              <a:extLst>
                <a:ext uri="{FF2B5EF4-FFF2-40B4-BE49-F238E27FC236}">
                  <a16:creationId xmlns:a16="http://schemas.microsoft.com/office/drawing/2014/main" id="{75185EB2-11E0-55F1-A710-9A5AF65E6DAF}"/>
                </a:ext>
              </a:extLst>
            </p:cNvPr>
            <p:cNvGrpSpPr/>
            <p:nvPr/>
          </p:nvGrpSpPr>
          <p:grpSpPr>
            <a:xfrm>
              <a:off x="5861241" y="2061640"/>
              <a:ext cx="627393" cy="34335"/>
              <a:chOff x="5861241" y="2061640"/>
              <a:chExt cx="627393" cy="34335"/>
            </a:xfrm>
            <a:solidFill>
              <a:srgbClr val="F8F8F8"/>
            </a:solidFill>
          </p:grpSpPr>
          <p:sp>
            <p:nvSpPr>
              <p:cNvPr id="83" name="Freeform 82">
                <a:extLst>
                  <a:ext uri="{FF2B5EF4-FFF2-40B4-BE49-F238E27FC236}">
                    <a16:creationId xmlns:a16="http://schemas.microsoft.com/office/drawing/2014/main" id="{38BE861D-62B3-35FB-DB7D-9E354BFAD50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4C70DA3-ED58-A9D3-481E-F2A7E4A01AAA}"/>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8B0B2D1-54C7-7727-7477-FF5EC9B6E161}"/>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C5F13A-F9CC-7373-CFC7-9F7D3B32B21C}"/>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68AE06C-063C-B17F-3BAD-BC4D12BF822B}"/>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4D4CD84-BAF9-F192-096A-5B7B2EC25548}"/>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grpSp>
        <p:grpSp>
          <p:nvGrpSpPr>
            <p:cNvPr id="66" name="Graphic 34">
              <a:extLst>
                <a:ext uri="{FF2B5EF4-FFF2-40B4-BE49-F238E27FC236}">
                  <a16:creationId xmlns:a16="http://schemas.microsoft.com/office/drawing/2014/main" id="{C8F09DCC-640B-9AB1-0E20-795D226BF8F4}"/>
                </a:ext>
              </a:extLst>
            </p:cNvPr>
            <p:cNvGrpSpPr/>
            <p:nvPr/>
          </p:nvGrpSpPr>
          <p:grpSpPr>
            <a:xfrm>
              <a:off x="6217303" y="2158712"/>
              <a:ext cx="389383" cy="34343"/>
              <a:chOff x="6217303" y="2158712"/>
              <a:chExt cx="389383" cy="34343"/>
            </a:xfrm>
            <a:solidFill>
              <a:srgbClr val="F8F8F8"/>
            </a:solidFill>
          </p:grpSpPr>
          <p:sp>
            <p:nvSpPr>
              <p:cNvPr id="79" name="Freeform 78">
                <a:extLst>
                  <a:ext uri="{FF2B5EF4-FFF2-40B4-BE49-F238E27FC236}">
                    <a16:creationId xmlns:a16="http://schemas.microsoft.com/office/drawing/2014/main" id="{380DDB7D-FA83-16BF-ACF6-C33241184E94}"/>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8AA8B74-838E-2906-0E98-D153037207F8}"/>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0CDEFB7-A9C8-F3A2-B870-259265716CCB}"/>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AF0A978-2695-C917-152B-0B7CD82523F1}"/>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grpSp>
        <p:grpSp>
          <p:nvGrpSpPr>
            <p:cNvPr id="67" name="Graphic 34">
              <a:extLst>
                <a:ext uri="{FF2B5EF4-FFF2-40B4-BE49-F238E27FC236}">
                  <a16:creationId xmlns:a16="http://schemas.microsoft.com/office/drawing/2014/main" id="{0C9E23F5-235D-A5AC-29FC-6A0A2513B3EA}"/>
                </a:ext>
              </a:extLst>
            </p:cNvPr>
            <p:cNvGrpSpPr/>
            <p:nvPr/>
          </p:nvGrpSpPr>
          <p:grpSpPr>
            <a:xfrm>
              <a:off x="5748900" y="2254920"/>
              <a:ext cx="739733" cy="34263"/>
              <a:chOff x="5748900" y="2254920"/>
              <a:chExt cx="739733" cy="34263"/>
            </a:xfrm>
            <a:solidFill>
              <a:srgbClr val="F8F8F8"/>
            </a:solidFill>
          </p:grpSpPr>
          <p:sp>
            <p:nvSpPr>
              <p:cNvPr id="72" name="Freeform 71">
                <a:extLst>
                  <a:ext uri="{FF2B5EF4-FFF2-40B4-BE49-F238E27FC236}">
                    <a16:creationId xmlns:a16="http://schemas.microsoft.com/office/drawing/2014/main" id="{B17E274F-2546-6D66-AB8E-EA6F0F55CD41}"/>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ED166F-33EB-8DF9-641C-B666CDAADBB8}"/>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6BD13E-16F1-F1C1-B038-2B9B090B75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1501651-5B03-11BB-8CA7-7131DFEE9A59}"/>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352FCA-0EDF-6442-5D1D-7AB1B1849E84}"/>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D40AD1F-DCE7-FBCC-B4FE-F1FE532C6D2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EB3F385-A5B2-E2A0-31FE-C3135D1F96EA}"/>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grpSp>
        <p:grpSp>
          <p:nvGrpSpPr>
            <p:cNvPr id="68" name="Graphic 34">
              <a:extLst>
                <a:ext uri="{FF2B5EF4-FFF2-40B4-BE49-F238E27FC236}">
                  <a16:creationId xmlns:a16="http://schemas.microsoft.com/office/drawing/2014/main" id="{453A2419-3445-C3D9-AEA5-F9361B78FF6C}"/>
                </a:ext>
              </a:extLst>
            </p:cNvPr>
            <p:cNvGrpSpPr/>
            <p:nvPr/>
          </p:nvGrpSpPr>
          <p:grpSpPr>
            <a:xfrm>
              <a:off x="6339164" y="2352000"/>
              <a:ext cx="269426" cy="34263"/>
              <a:chOff x="6339164" y="2352000"/>
              <a:chExt cx="269426" cy="34263"/>
            </a:xfrm>
            <a:solidFill>
              <a:srgbClr val="F8F8F8"/>
            </a:solidFill>
          </p:grpSpPr>
          <p:sp>
            <p:nvSpPr>
              <p:cNvPr id="69" name="Freeform 68">
                <a:extLst>
                  <a:ext uri="{FF2B5EF4-FFF2-40B4-BE49-F238E27FC236}">
                    <a16:creationId xmlns:a16="http://schemas.microsoft.com/office/drawing/2014/main" id="{A5947C8E-7290-77C0-C0E5-656F77F98ED2}"/>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F2614AA-C964-BFC0-A77C-98D087FD47F8}"/>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A2369F6-CAA0-919D-42DF-906A3305FB10}"/>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sp>
        <p:nvSpPr>
          <p:cNvPr id="2" name="Freeform 1">
            <a:extLst>
              <a:ext uri="{FF2B5EF4-FFF2-40B4-BE49-F238E27FC236}">
                <a16:creationId xmlns:a16="http://schemas.microsoft.com/office/drawing/2014/main" id="{460E04D4-66EA-B02C-AA28-B051FC4B6729}"/>
              </a:ext>
            </a:extLst>
          </p:cNvPr>
          <p:cNvSpPr/>
          <p:nvPr userDrawn="1"/>
        </p:nvSpPr>
        <p:spPr>
          <a:xfrm rot="10800000" flipH="1">
            <a:off x="-49529" y="471729"/>
            <a:ext cx="6136081" cy="1043598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15000">
                <a:srgbClr val="3FC2E0"/>
              </a:gs>
              <a:gs pos="64000">
                <a:srgbClr val="0C6E61"/>
              </a:gs>
            </a:gsLst>
            <a:lin ang="19200000" scaled="0"/>
          </a:gradFill>
          <a:ln w="5117" cap="flat">
            <a:noFill/>
            <a:prstDash val="solid"/>
            <a:miter/>
          </a:ln>
        </p:spPr>
        <p:txBody>
          <a:bodyPr rtlCol="0" anchor="ctr"/>
          <a:lstStyle/>
          <a:p>
            <a:endParaRPr lang="en-US"/>
          </a:p>
        </p:txBody>
      </p:sp>
      <p:sp>
        <p:nvSpPr>
          <p:cNvPr id="18" name="Picture Placeholder 17">
            <a:extLst>
              <a:ext uri="{FF2B5EF4-FFF2-40B4-BE49-F238E27FC236}">
                <a16:creationId xmlns:a16="http://schemas.microsoft.com/office/drawing/2014/main" id="{E2A7A1DC-480A-F7C0-BFA1-7DC455ED3A7E}"/>
              </a:ext>
            </a:extLst>
          </p:cNvPr>
          <p:cNvSpPr>
            <a:spLocks noGrp="1"/>
          </p:cNvSpPr>
          <p:nvPr userDrawn="1">
            <p:ph type="pic" sz="quarter" idx="20"/>
          </p:nvPr>
        </p:nvSpPr>
        <p:spPr>
          <a:xfrm>
            <a:off x="3067208" y="3949598"/>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solidFill>
            <a:schemeClr val="bg1">
              <a:lumMod val="85000"/>
            </a:schemeClr>
          </a:solidFill>
        </p:spPr>
        <p:txBody>
          <a:bodyPr wrap="square">
            <a:noAutofit/>
          </a:bodyPr>
          <a:lstStyle>
            <a:lvl1pPr algn="ctr">
              <a:defRPr sz="800">
                <a:solidFill>
                  <a:schemeClr val="bg1"/>
                </a:solidFill>
              </a:defRPr>
            </a:lvl1pPr>
          </a:lstStyle>
          <a:p>
            <a:endParaRPr lang="en-US"/>
          </a:p>
        </p:txBody>
      </p:sp>
      <p:sp>
        <p:nvSpPr>
          <p:cNvPr id="17" name="Freeform 16">
            <a:extLst>
              <a:ext uri="{FF2B5EF4-FFF2-40B4-BE49-F238E27FC236}">
                <a16:creationId xmlns:a16="http://schemas.microsoft.com/office/drawing/2014/main" id="{53892362-711C-E16C-1276-5E47AFA852BD}"/>
              </a:ext>
            </a:extLst>
          </p:cNvPr>
          <p:cNvSpPr/>
          <p:nvPr userDrawn="1"/>
        </p:nvSpPr>
        <p:spPr>
          <a:xfrm rot="13447736" flipH="1">
            <a:off x="5728375" y="4413217"/>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3FC2E0"/>
          </a:solidFill>
          <a:ln w="5117" cap="flat">
            <a:noFill/>
            <a:prstDash val="solid"/>
            <a:miter/>
          </a:ln>
        </p:spPr>
        <p:txBody>
          <a:bodyPr rtlCol="0" anchor="ctr"/>
          <a:lstStyle/>
          <a:p>
            <a:endParaRPr lang="en-US"/>
          </a:p>
        </p:txBody>
      </p:sp>
      <p:sp>
        <p:nvSpPr>
          <p:cNvPr id="20" name="Text Placeholder 32">
            <a:extLst>
              <a:ext uri="{FF2B5EF4-FFF2-40B4-BE49-F238E27FC236}">
                <a16:creationId xmlns:a16="http://schemas.microsoft.com/office/drawing/2014/main" id="{539260D2-2366-6993-0352-88EB96AA06BA}"/>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ESSF</a:t>
            </a:r>
            <a:endParaRPr lang="en-US" dirty="0"/>
          </a:p>
        </p:txBody>
      </p:sp>
      <p:sp>
        <p:nvSpPr>
          <p:cNvPr id="21" name="Text Placeholder 32">
            <a:extLst>
              <a:ext uri="{FF2B5EF4-FFF2-40B4-BE49-F238E27FC236}">
                <a16:creationId xmlns:a16="http://schemas.microsoft.com/office/drawing/2014/main" id="{3CA7CFB6-DD96-E41E-180B-C3CFEDF45534}"/>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a:t>
            </a:r>
          </a:p>
        </p:txBody>
      </p:sp>
      <p:sp>
        <p:nvSpPr>
          <p:cNvPr id="23" name="Rectangle 22">
            <a:extLst>
              <a:ext uri="{FF2B5EF4-FFF2-40B4-BE49-F238E27FC236}">
                <a16:creationId xmlns:a16="http://schemas.microsoft.com/office/drawing/2014/main" id="{5E8F74D4-49C6-3CD3-E4B7-07B8C829BF97}"/>
              </a:ext>
            </a:extLst>
          </p:cNvPr>
          <p:cNvSpPr/>
          <p:nvPr userDrawn="1"/>
        </p:nvSpPr>
        <p:spPr>
          <a:xfrm>
            <a:off x="-49530" y="9840686"/>
            <a:ext cx="1943644" cy="50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EF2166-1BD3-526F-E5B2-53620DE9B7A7}"/>
              </a:ext>
            </a:extLst>
          </p:cNvPr>
          <p:cNvPicPr>
            <a:picLocks noChangeAspect="1"/>
          </p:cNvPicPr>
          <p:nvPr userDrawn="1"/>
        </p:nvPicPr>
        <p:blipFill>
          <a:blip r:embed="rId2"/>
          <a:stretch>
            <a:fillRect/>
          </a:stretch>
        </p:blipFill>
        <p:spPr>
          <a:xfrm>
            <a:off x="3647455" y="1073791"/>
            <a:ext cx="3535250" cy="1796135"/>
          </a:xfrm>
          <a:prstGeom prst="rect">
            <a:avLst/>
          </a:prstGeom>
        </p:spPr>
      </p:pic>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07">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E4E111B6-630D-5679-C49D-CE460E231153}"/>
              </a:ext>
            </a:extLst>
          </p:cNvPr>
          <p:cNvSpPr>
            <a:spLocks noGrp="1"/>
          </p:cNvSpPr>
          <p:nvPr>
            <p:ph type="body" sz="quarter" idx="32" hasCustomPrompt="1"/>
          </p:nvPr>
        </p:nvSpPr>
        <p:spPr>
          <a:xfrm>
            <a:off x="578472" y="7667987"/>
            <a:ext cx="6526988" cy="2383519"/>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2783B9E0-BFB6-9A0A-C75A-B7987A01B219}"/>
              </a:ext>
            </a:extLst>
          </p:cNvPr>
          <p:cNvSpPr>
            <a:spLocks noGrp="1"/>
          </p:cNvSpPr>
          <p:nvPr>
            <p:ph type="body" sz="quarter" idx="33" hasCustomPrompt="1"/>
          </p:nvPr>
        </p:nvSpPr>
        <p:spPr>
          <a:xfrm>
            <a:off x="534571" y="5353911"/>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B6A90F7F-7E1A-1396-23A2-7F6D1BC41871}"/>
              </a:ext>
            </a:extLst>
          </p:cNvPr>
          <p:cNvSpPr>
            <a:spLocks noGrp="1"/>
          </p:cNvSpPr>
          <p:nvPr>
            <p:ph type="body" sz="quarter" idx="34" hasCustomPrompt="1"/>
          </p:nvPr>
        </p:nvSpPr>
        <p:spPr>
          <a:xfrm>
            <a:off x="578472" y="6558768"/>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389F0D36-71E0-B2DE-2052-EECAC4CC86D2}"/>
              </a:ext>
            </a:extLst>
          </p:cNvPr>
          <p:cNvSpPr/>
          <p:nvPr userDrawn="1"/>
        </p:nvSpPr>
        <p:spPr>
          <a:xfrm>
            <a:off x="3163770" y="1582226"/>
            <a:ext cx="4611798" cy="3335455"/>
          </a:xfrm>
          <a:custGeom>
            <a:avLst/>
            <a:gdLst>
              <a:gd name="connsiteX0" fmla="*/ 692006 w 692005"/>
              <a:gd name="connsiteY0" fmla="*/ 0 h 701855"/>
              <a:gd name="connsiteX1" fmla="*/ 0 w 692005"/>
              <a:gd name="connsiteY1" fmla="*/ 350404 h 701855"/>
              <a:gd name="connsiteX2" fmla="*/ 61481 w 692005"/>
              <a:gd name="connsiteY2" fmla="*/ 381497 h 701855"/>
              <a:gd name="connsiteX3" fmla="*/ 692006 w 692005"/>
              <a:gd name="connsiteY3" fmla="*/ 701856 h 701855"/>
            </a:gdLst>
            <a:ahLst/>
            <a:cxnLst>
              <a:cxn ang="0">
                <a:pos x="connsiteX0" y="connsiteY0"/>
              </a:cxn>
              <a:cxn ang="0">
                <a:pos x="connsiteX1" y="connsiteY1"/>
              </a:cxn>
              <a:cxn ang="0">
                <a:pos x="connsiteX2" y="connsiteY2"/>
              </a:cxn>
              <a:cxn ang="0">
                <a:pos x="connsiteX3" y="connsiteY3"/>
              </a:cxn>
            </a:cxnLst>
            <a:rect l="l" t="t" r="r" b="b"/>
            <a:pathLst>
              <a:path w="692005" h="701855">
                <a:moveTo>
                  <a:pt x="692006" y="0"/>
                </a:moveTo>
                <a:lnTo>
                  <a:pt x="0" y="350404"/>
                </a:lnTo>
                <a:lnTo>
                  <a:pt x="61481" y="381497"/>
                </a:lnTo>
                <a:lnTo>
                  <a:pt x="692006" y="701856"/>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9F11FBE8-E629-27EC-C89A-0F00F8A583D5}"/>
              </a:ext>
            </a:extLst>
          </p:cNvPr>
          <p:cNvSpPr>
            <a:spLocks noGrp="1"/>
          </p:cNvSpPr>
          <p:nvPr>
            <p:ph type="pic" sz="quarter" idx="35"/>
          </p:nvPr>
        </p:nvSpPr>
        <p:spPr>
          <a:xfrm>
            <a:off x="0" y="0"/>
            <a:ext cx="7775575" cy="5037221"/>
          </a:xfrm>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chemeClr val="bg1">
              <a:lumMod val="85000"/>
            </a:schemeClr>
          </a:solidFill>
        </p:spPr>
        <p:txBody>
          <a:bodyPr wrap="square">
            <a:noAutofit/>
          </a:bodyPr>
          <a:lstStyle>
            <a:lvl1pPr>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078DA7A1-BF83-F7D8-9D29-FA8D6AC5357C}"/>
              </a:ext>
            </a:extLst>
          </p:cNvPr>
          <p:cNvSpPr/>
          <p:nvPr userDrawn="1"/>
        </p:nvSpPr>
        <p:spPr>
          <a:xfrm rot="4158829">
            <a:off x="2226008" y="287253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16" name="Slide Number Placeholder 5">
            <a:extLst>
              <a:ext uri="{FF2B5EF4-FFF2-40B4-BE49-F238E27FC236}">
                <a16:creationId xmlns:a16="http://schemas.microsoft.com/office/drawing/2014/main" id="{18C77304-8280-773C-7FB8-3CF76A872109}"/>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577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49D3E854-CA26-1FB8-D196-10CDC7E1F38C}"/>
              </a:ext>
            </a:extLst>
          </p:cNvPr>
          <p:cNvSpPr/>
          <p:nvPr userDrawn="1"/>
        </p:nvSpPr>
        <p:spPr>
          <a:xfrm flipV="1">
            <a:off x="0" y="4742120"/>
            <a:ext cx="7808222" cy="6178767"/>
          </a:xfrm>
          <a:custGeom>
            <a:avLst/>
            <a:gdLst>
              <a:gd name="connsiteX0" fmla="*/ 0 w 7808222"/>
              <a:gd name="connsiteY0" fmla="*/ 6943594 h 6943594"/>
              <a:gd name="connsiteX1" fmla="*/ 7808222 w 7808222"/>
              <a:gd name="connsiteY1" fmla="*/ 4950317 h 6943594"/>
              <a:gd name="connsiteX2" fmla="*/ 7808222 w 7808222"/>
              <a:gd name="connsiteY2" fmla="*/ 0 h 6943594"/>
              <a:gd name="connsiteX3" fmla="*/ 0 w 7808222"/>
              <a:gd name="connsiteY3" fmla="*/ 0 h 6943594"/>
            </a:gdLst>
            <a:ahLst/>
            <a:cxnLst>
              <a:cxn ang="0">
                <a:pos x="connsiteX0" y="connsiteY0"/>
              </a:cxn>
              <a:cxn ang="0">
                <a:pos x="connsiteX1" y="connsiteY1"/>
              </a:cxn>
              <a:cxn ang="0">
                <a:pos x="connsiteX2" y="connsiteY2"/>
              </a:cxn>
              <a:cxn ang="0">
                <a:pos x="connsiteX3" y="connsiteY3"/>
              </a:cxn>
            </a:cxnLst>
            <a:rect l="l" t="t" r="r" b="b"/>
            <a:pathLst>
              <a:path w="7808222" h="6943594">
                <a:moveTo>
                  <a:pt x="0" y="6943594"/>
                </a:moveTo>
                <a:lnTo>
                  <a:pt x="7808222" y="4950317"/>
                </a:lnTo>
                <a:lnTo>
                  <a:pt x="7808222" y="0"/>
                </a:lnTo>
                <a:lnTo>
                  <a:pt x="0" y="0"/>
                </a:lnTo>
                <a:close/>
              </a:path>
            </a:pathLst>
          </a:custGeom>
          <a:gradFill>
            <a:gsLst>
              <a:gs pos="0">
                <a:srgbClr val="3FC2E0"/>
              </a:gs>
              <a:gs pos="81000">
                <a:srgbClr val="0C6E61"/>
              </a:gs>
            </a:gsLst>
            <a:lin ang="0" scaled="1"/>
          </a:gradFill>
          <a:ln w="4838"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162575">
            <a:off x="5683769" y="4765427"/>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214E504-2F29-64EC-7A29-54D1187C8DF2}"/>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CCF508DE-50DF-7A48-729D-8889E84D91A3}"/>
              </a:ext>
            </a:extLst>
          </p:cNvPr>
          <p:cNvSpPr/>
          <p:nvPr userDrawn="1"/>
        </p:nvSpPr>
        <p:spPr>
          <a:xfrm>
            <a:off x="406327"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a:extLst>
              <a:ext uri="{FF2B5EF4-FFF2-40B4-BE49-F238E27FC236}">
                <a16:creationId xmlns:a16="http://schemas.microsoft.com/office/drawing/2014/main" id="{7DE54FC1-6FF8-A8C4-717D-A84FD2935ABF}"/>
              </a:ext>
            </a:extLst>
          </p:cNvPr>
          <p:cNvSpPr>
            <a:spLocks noGrp="1"/>
          </p:cNvSpPr>
          <p:nvPr>
            <p:ph type="body" sz="quarter" idx="43" hasCustomPrompt="1"/>
          </p:nvPr>
        </p:nvSpPr>
        <p:spPr>
          <a:xfrm>
            <a:off x="413635"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0" name="Rectangle 49">
            <a:extLst>
              <a:ext uri="{FF2B5EF4-FFF2-40B4-BE49-F238E27FC236}">
                <a16:creationId xmlns:a16="http://schemas.microsoft.com/office/drawing/2014/main" id="{35B80ECD-2D16-4785-84CB-D00C84EC0161}"/>
              </a:ext>
            </a:extLst>
          </p:cNvPr>
          <p:cNvSpPr/>
          <p:nvPr userDrawn="1"/>
        </p:nvSpPr>
        <p:spPr>
          <a:xfrm>
            <a:off x="2734011"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2">
            <a:extLst>
              <a:ext uri="{FF2B5EF4-FFF2-40B4-BE49-F238E27FC236}">
                <a16:creationId xmlns:a16="http://schemas.microsoft.com/office/drawing/2014/main" id="{EC6A650F-CE77-0C25-968E-CF3AF9328FD8}"/>
              </a:ext>
            </a:extLst>
          </p:cNvPr>
          <p:cNvSpPr>
            <a:spLocks noGrp="1"/>
          </p:cNvSpPr>
          <p:nvPr>
            <p:ph type="body" sz="quarter" idx="50" hasCustomPrompt="1"/>
          </p:nvPr>
        </p:nvSpPr>
        <p:spPr>
          <a:xfrm>
            <a:off x="2741319"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2" name="Rectangle 51">
            <a:extLst>
              <a:ext uri="{FF2B5EF4-FFF2-40B4-BE49-F238E27FC236}">
                <a16:creationId xmlns:a16="http://schemas.microsoft.com/office/drawing/2014/main" id="{5574F724-9010-3342-2D98-D9C0732840E7}"/>
              </a:ext>
            </a:extLst>
          </p:cNvPr>
          <p:cNvSpPr/>
          <p:nvPr userDrawn="1"/>
        </p:nvSpPr>
        <p:spPr>
          <a:xfrm>
            <a:off x="406327"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32">
            <a:extLst>
              <a:ext uri="{FF2B5EF4-FFF2-40B4-BE49-F238E27FC236}">
                <a16:creationId xmlns:a16="http://schemas.microsoft.com/office/drawing/2014/main" id="{F48C7094-0069-A964-A904-2626619B0DD2}"/>
              </a:ext>
            </a:extLst>
          </p:cNvPr>
          <p:cNvSpPr>
            <a:spLocks noGrp="1"/>
          </p:cNvSpPr>
          <p:nvPr>
            <p:ph type="body" sz="quarter" idx="51" hasCustomPrompt="1"/>
          </p:nvPr>
        </p:nvSpPr>
        <p:spPr>
          <a:xfrm>
            <a:off x="413635"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4" name="Rectangle 53">
            <a:extLst>
              <a:ext uri="{FF2B5EF4-FFF2-40B4-BE49-F238E27FC236}">
                <a16:creationId xmlns:a16="http://schemas.microsoft.com/office/drawing/2014/main" id="{05F08831-F704-0916-4A19-22FD5CDC2B77}"/>
              </a:ext>
            </a:extLst>
          </p:cNvPr>
          <p:cNvSpPr/>
          <p:nvPr userDrawn="1"/>
        </p:nvSpPr>
        <p:spPr>
          <a:xfrm>
            <a:off x="5101379"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32">
            <a:extLst>
              <a:ext uri="{FF2B5EF4-FFF2-40B4-BE49-F238E27FC236}">
                <a16:creationId xmlns:a16="http://schemas.microsoft.com/office/drawing/2014/main" id="{9AC04027-A4FE-5D4A-3F3F-046E0440C484}"/>
              </a:ext>
            </a:extLst>
          </p:cNvPr>
          <p:cNvSpPr>
            <a:spLocks noGrp="1"/>
          </p:cNvSpPr>
          <p:nvPr>
            <p:ph type="body" sz="quarter" idx="52" hasCustomPrompt="1"/>
          </p:nvPr>
        </p:nvSpPr>
        <p:spPr>
          <a:xfrm>
            <a:off x="5108687"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6" name="Rectangle 55">
            <a:extLst>
              <a:ext uri="{FF2B5EF4-FFF2-40B4-BE49-F238E27FC236}">
                <a16:creationId xmlns:a16="http://schemas.microsoft.com/office/drawing/2014/main" id="{79456B5A-622B-C0E0-A0F3-7EB0FBC3B564}"/>
              </a:ext>
            </a:extLst>
          </p:cNvPr>
          <p:cNvSpPr/>
          <p:nvPr userDrawn="1"/>
        </p:nvSpPr>
        <p:spPr>
          <a:xfrm>
            <a:off x="2734011"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32">
            <a:extLst>
              <a:ext uri="{FF2B5EF4-FFF2-40B4-BE49-F238E27FC236}">
                <a16:creationId xmlns:a16="http://schemas.microsoft.com/office/drawing/2014/main" id="{8B3E6219-3549-3D27-DDC4-B01254370937}"/>
              </a:ext>
            </a:extLst>
          </p:cNvPr>
          <p:cNvSpPr>
            <a:spLocks noGrp="1"/>
          </p:cNvSpPr>
          <p:nvPr>
            <p:ph type="body" sz="quarter" idx="53" hasCustomPrompt="1"/>
          </p:nvPr>
        </p:nvSpPr>
        <p:spPr>
          <a:xfrm>
            <a:off x="2741319"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9" name="Text Placeholder 32">
            <a:extLst>
              <a:ext uri="{FF2B5EF4-FFF2-40B4-BE49-F238E27FC236}">
                <a16:creationId xmlns:a16="http://schemas.microsoft.com/office/drawing/2014/main" id="{DB2DE240-FA26-8492-32D2-F47931DE02BF}"/>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Our Team</a:t>
            </a:r>
            <a:endParaRPr lang="en-US" dirty="0"/>
          </a:p>
        </p:txBody>
      </p:sp>
      <p:sp>
        <p:nvSpPr>
          <p:cNvPr id="60" name="Text Placeholder 32">
            <a:extLst>
              <a:ext uri="{FF2B5EF4-FFF2-40B4-BE49-F238E27FC236}">
                <a16:creationId xmlns:a16="http://schemas.microsoft.com/office/drawing/2014/main" id="{4D933365-509C-A410-1C02-E0B7CD3EEB95}"/>
              </a:ext>
            </a:extLst>
          </p:cNvPr>
          <p:cNvSpPr>
            <a:spLocks noGrp="1"/>
          </p:cNvSpPr>
          <p:nvPr>
            <p:ph type="body" sz="quarter" idx="34" hasCustomPrompt="1"/>
          </p:nvPr>
        </p:nvSpPr>
        <p:spPr>
          <a:xfrm>
            <a:off x="559613" y="1864993"/>
            <a:ext cx="6526988" cy="2015638"/>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TextBox 1">
            <a:extLst>
              <a:ext uri="{FF2B5EF4-FFF2-40B4-BE49-F238E27FC236}">
                <a16:creationId xmlns:a16="http://schemas.microsoft.com/office/drawing/2014/main" id="{27BDD071-D943-A6E1-0875-12D5B3201F1A}"/>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4" name="Slide Number Placeholder 5">
            <a:extLst>
              <a:ext uri="{FF2B5EF4-FFF2-40B4-BE49-F238E27FC236}">
                <a16:creationId xmlns:a16="http://schemas.microsoft.com/office/drawing/2014/main" id="{6DD0739B-7ECB-8919-152A-812462E31CD1}"/>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5" name="Straight Connector 4">
            <a:extLst>
              <a:ext uri="{FF2B5EF4-FFF2-40B4-BE49-F238E27FC236}">
                <a16:creationId xmlns:a16="http://schemas.microsoft.com/office/drawing/2014/main" id="{2FF65BFF-2ED0-27DE-5CF0-0CDAD61D9978}"/>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n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F7D-9AE3-E301-53E9-7F8FC666F9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25737" y="5834444"/>
            <a:ext cx="3543413" cy="5594889"/>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4" name="Picture Placeholder 4">
            <a:extLst>
              <a:ext uri="{FF2B5EF4-FFF2-40B4-BE49-F238E27FC236}">
                <a16:creationId xmlns:a16="http://schemas.microsoft.com/office/drawing/2014/main" id="{C23221E4-F4F7-CB3A-3801-6879639F91FE}"/>
              </a:ext>
            </a:extLst>
          </p:cNvPr>
          <p:cNvSpPr>
            <a:spLocks noGrp="1"/>
          </p:cNvSpPr>
          <p:nvPr>
            <p:ph type="pic" sz="quarter" idx="10"/>
          </p:nvPr>
        </p:nvSpPr>
        <p:spPr>
          <a:xfrm>
            <a:off x="2" y="7252091"/>
            <a:ext cx="4453830" cy="2763119"/>
          </a:xfrm>
          <a:prstGeom prst="rect">
            <a:avLst/>
          </a:prstGeom>
          <a:solidFill>
            <a:schemeClr val="bg1">
              <a:lumMod val="85000"/>
            </a:schemeClr>
          </a:solidFill>
          <a:ln>
            <a:noFill/>
          </a:ln>
        </p:spPr>
        <p:txBody>
          <a:bodyPr/>
          <a:lstStyle/>
          <a:p>
            <a:endParaRPr lang="en-US" dirty="0"/>
          </a:p>
        </p:txBody>
      </p:sp>
      <p:sp>
        <p:nvSpPr>
          <p:cNvPr id="5" name="Graphic 4">
            <a:extLst>
              <a:ext uri="{FF2B5EF4-FFF2-40B4-BE49-F238E27FC236}">
                <a16:creationId xmlns:a16="http://schemas.microsoft.com/office/drawing/2014/main" id="{10CBB81B-DB56-609C-8100-A1F1FF1F729D}"/>
              </a:ext>
            </a:extLst>
          </p:cNvPr>
          <p:cNvSpPr/>
          <p:nvPr userDrawn="1"/>
        </p:nvSpPr>
        <p:spPr>
          <a:xfrm>
            <a:off x="-1" y="1"/>
            <a:ext cx="7775575" cy="2839452"/>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14000">
                <a:srgbClr val="3FC2E0"/>
              </a:gs>
              <a:gs pos="69000">
                <a:srgbClr val="0C6E61"/>
              </a:gs>
            </a:gsLst>
            <a:lin ang="10800000" scaled="0"/>
          </a:gradFill>
          <a:ln w="4838"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31CEE85-FD24-93D9-CC13-124FE7C95BC6}"/>
              </a:ext>
            </a:extLst>
          </p:cNvPr>
          <p:cNvSpPr/>
          <p:nvPr userDrawn="1"/>
        </p:nvSpPr>
        <p:spPr>
          <a:xfrm rot="4886270">
            <a:off x="1563329" y="120114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8" name="Text Placeholder 32">
            <a:extLst>
              <a:ext uri="{FF2B5EF4-FFF2-40B4-BE49-F238E27FC236}">
                <a16:creationId xmlns:a16="http://schemas.microsoft.com/office/drawing/2014/main" id="{DF5D7128-187D-3136-F97F-C749757F9A9E}"/>
              </a:ext>
            </a:extLst>
          </p:cNvPr>
          <p:cNvSpPr>
            <a:spLocks noGrp="1"/>
          </p:cNvSpPr>
          <p:nvPr>
            <p:ph type="body" sz="quarter" idx="32" hasCustomPrompt="1"/>
          </p:nvPr>
        </p:nvSpPr>
        <p:spPr>
          <a:xfrm>
            <a:off x="609302" y="4380539"/>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Text Placeholder 32">
            <a:extLst>
              <a:ext uri="{FF2B5EF4-FFF2-40B4-BE49-F238E27FC236}">
                <a16:creationId xmlns:a16="http://schemas.microsoft.com/office/drawing/2014/main" id="{664B9984-FFCE-6D61-CF05-110886E4A6D6}"/>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1" name="Text Placeholder 32">
            <a:extLst>
              <a:ext uri="{FF2B5EF4-FFF2-40B4-BE49-F238E27FC236}">
                <a16:creationId xmlns:a16="http://schemas.microsoft.com/office/drawing/2014/main" id="{4C5EDEFF-66E5-2EEC-FD05-D912622F268B}"/>
              </a:ext>
            </a:extLst>
          </p:cNvPr>
          <p:cNvSpPr>
            <a:spLocks noGrp="1"/>
          </p:cNvSpPr>
          <p:nvPr>
            <p:ph type="body" sz="quarter" idx="34" hasCustomPrompt="1"/>
          </p:nvPr>
        </p:nvSpPr>
        <p:spPr>
          <a:xfrm>
            <a:off x="609302" y="3271319"/>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2" name="Slide Number Placeholder 5">
            <a:extLst>
              <a:ext uri="{FF2B5EF4-FFF2-40B4-BE49-F238E27FC236}">
                <a16:creationId xmlns:a16="http://schemas.microsoft.com/office/drawing/2014/main" id="{10BB4184-0702-1E03-2B26-F9BE1223B0CB}"/>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742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14000">
                <a:srgbClr val="3FC2E0"/>
              </a:gs>
              <a:gs pos="69000">
                <a:srgbClr val="0C6E61"/>
              </a:gs>
            </a:gsLst>
            <a:lin ang="5400000" scaled="0"/>
          </a:gradFill>
          <a:ln w="3493" cap="flat">
            <a:noFill/>
            <a:prstDash val="solid"/>
            <a:miter/>
          </a:ln>
        </p:spPr>
        <p:txBody>
          <a:bodyPr rtlCol="0" anchor="ctr"/>
          <a:lstStyle/>
          <a:p>
            <a:endParaRPr lang="en-US"/>
          </a:p>
        </p:txBody>
      </p:sp>
      <p:sp>
        <p:nvSpPr>
          <p:cNvPr id="5" name="Date Placeholder 3">
            <a:extLst>
              <a:ext uri="{FF2B5EF4-FFF2-40B4-BE49-F238E27FC236}">
                <a16:creationId xmlns:a16="http://schemas.microsoft.com/office/drawing/2014/main" id="{F120D543-2EC5-4BC2-4FE3-E4BCD290A9E7}"/>
              </a:ext>
            </a:extLst>
          </p:cNvPr>
          <p:cNvSpPr>
            <a:spLocks noGrp="1"/>
          </p:cNvSpPr>
          <p:nvPr>
            <p:ph type="dt" sz="half" idx="27"/>
          </p:nvPr>
        </p:nvSpPr>
        <p:spPr>
          <a:xfrm>
            <a:off x="967708" y="10131264"/>
            <a:ext cx="1749505" cy="580735"/>
          </a:xfrm>
          <a:prstGeom prst="rect">
            <a:avLst/>
          </a:prstGeom>
        </p:spPr>
        <p:txBody>
          <a:bodyPr/>
          <a:lstStyle/>
          <a:p>
            <a:fld id="{C7F32F9C-241A-9D4A-9D77-DDB31C8B6155}" type="datetime1">
              <a:rPr lang="en-IE" smtClean="0"/>
              <a:t>24/06/2026</a:t>
            </a:fld>
            <a:endParaRPr lang="en-US" dirty="0"/>
          </a:p>
        </p:txBody>
      </p:sp>
      <p:pic>
        <p:nvPicPr>
          <p:cNvPr id="6" name="Picture 5">
            <a:extLst>
              <a:ext uri="{FF2B5EF4-FFF2-40B4-BE49-F238E27FC236}">
                <a16:creationId xmlns:a16="http://schemas.microsoft.com/office/drawing/2014/main" id="{8FA2F9E3-CAD2-9C87-8D95-DCB827377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885458" y="6084375"/>
            <a:ext cx="3974820" cy="4844766"/>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 name="Picture Placeholder 14">
            <a:extLst>
              <a:ext uri="{FF2B5EF4-FFF2-40B4-BE49-F238E27FC236}">
                <a16:creationId xmlns:a16="http://schemas.microsoft.com/office/drawing/2014/main" id="{CB4B5C91-A8FB-8110-92E5-B1442411E12C}"/>
              </a:ext>
            </a:extLst>
          </p:cNvPr>
          <p:cNvSpPr>
            <a:spLocks noGrp="1"/>
          </p:cNvSpPr>
          <p:nvPr>
            <p:ph type="pic" sz="quarter" idx="13"/>
          </p:nvPr>
        </p:nvSpPr>
        <p:spPr>
          <a:xfrm>
            <a:off x="1146589" y="6485465"/>
            <a:ext cx="3427866" cy="4422248"/>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a:defRPr lang="fr-CA"/>
            </a:lvl1pPr>
          </a:lstStyle>
          <a:p>
            <a:endParaRPr lang="fr-CA" dirty="0"/>
          </a:p>
        </p:txBody>
      </p:sp>
      <p:sp>
        <p:nvSpPr>
          <p:cNvPr id="8" name="Rectangle 7">
            <a:extLst>
              <a:ext uri="{FF2B5EF4-FFF2-40B4-BE49-F238E27FC236}">
                <a16:creationId xmlns:a16="http://schemas.microsoft.com/office/drawing/2014/main" id="{4597E726-70F5-BB95-4373-4341E605DBA9}"/>
              </a:ext>
            </a:extLst>
          </p:cNvPr>
          <p:cNvSpPr/>
          <p:nvPr userDrawn="1"/>
        </p:nvSpPr>
        <p:spPr bwMode="auto">
          <a:xfrm>
            <a:off x="1782601" y="9833480"/>
            <a:ext cx="2134254" cy="451749"/>
          </a:xfrm>
          <a:prstGeom prst="rect">
            <a:avLst/>
          </a:prstGeom>
          <a:solidFill>
            <a:srgbClr val="3FC2E0"/>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9" name="Text Placeholder 32">
            <a:extLst>
              <a:ext uri="{FF2B5EF4-FFF2-40B4-BE49-F238E27FC236}">
                <a16:creationId xmlns:a16="http://schemas.microsoft.com/office/drawing/2014/main" id="{F7763572-B1A3-0992-020C-C584678DCD38}"/>
              </a:ext>
            </a:extLst>
          </p:cNvPr>
          <p:cNvSpPr>
            <a:spLocks noGrp="1"/>
          </p:cNvSpPr>
          <p:nvPr>
            <p:ph type="body" sz="quarter" idx="19" hasCustomPrompt="1"/>
          </p:nvPr>
        </p:nvSpPr>
        <p:spPr>
          <a:xfrm>
            <a:off x="1146588" y="9909079"/>
            <a:ext cx="3427867" cy="371767"/>
          </a:xfrm>
          <a:prstGeom prst="rect">
            <a:avLst/>
          </a:prstGeom>
        </p:spPr>
        <p:txBody>
          <a:bodyPr anchor="t">
            <a:noAutofit/>
          </a:bodyPr>
          <a:lstStyle>
            <a:lvl1pPr marL="0" indent="0" algn="ctr">
              <a:lnSpc>
                <a:spcPct val="10000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3479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2" y="7234989"/>
            <a:ext cx="5213685" cy="3694152"/>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14000">
                <a:srgbClr val="3FC2E0"/>
              </a:gs>
              <a:gs pos="69000">
                <a:srgbClr val="0C6E61"/>
              </a:gs>
            </a:gsLst>
            <a:lin ang="5400000" scaled="0"/>
          </a:gradFill>
          <a:ln w="3493" cap="flat">
            <a:noFill/>
            <a:prstDash val="solid"/>
            <a:miter/>
          </a:ln>
        </p:spPr>
        <p:txBody>
          <a:bodyPr rtlCol="0" anchor="ctr"/>
          <a:lstStyle/>
          <a:p>
            <a:endParaRPr lang="en-US"/>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2" name="Picture 1">
            <a:extLst>
              <a:ext uri="{FF2B5EF4-FFF2-40B4-BE49-F238E27FC236}">
                <a16:creationId xmlns:a16="http://schemas.microsoft.com/office/drawing/2014/main" id="{2F32E2DB-82C5-05B4-4914-D0F863F59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748" y="6355495"/>
            <a:ext cx="6629107" cy="4819843"/>
          </a:xfrm>
          <a:prstGeom prst="rect">
            <a:avLst/>
          </a:prstGeom>
          <a:noFill/>
        </p:spPr>
      </p:pic>
      <p:sp>
        <p:nvSpPr>
          <p:cNvPr id="3" name="Picture Placeholder 9">
            <a:extLst>
              <a:ext uri="{FF2B5EF4-FFF2-40B4-BE49-F238E27FC236}">
                <a16:creationId xmlns:a16="http://schemas.microsoft.com/office/drawing/2014/main" id="{256635EE-CA1A-D1D0-FA99-F3DE1378B9AA}"/>
              </a:ext>
            </a:extLst>
          </p:cNvPr>
          <p:cNvSpPr>
            <a:spLocks noGrp="1"/>
          </p:cNvSpPr>
          <p:nvPr>
            <p:ph type="pic" sz="quarter" idx="13"/>
          </p:nvPr>
        </p:nvSpPr>
        <p:spPr>
          <a:xfrm>
            <a:off x="1237174" y="6860132"/>
            <a:ext cx="4690254" cy="2958870"/>
          </a:xfrm>
          <a:prstGeom prst="rect">
            <a:avLst/>
          </a:prstGeom>
          <a:solidFill>
            <a:schemeClr val="bg1">
              <a:lumMod val="75000"/>
            </a:schemeClr>
          </a:solidFill>
        </p:spPr>
        <p:txBody>
          <a:bodyPr>
            <a:normAutofit/>
          </a:bodyPr>
          <a:lstStyle>
            <a:lvl1pPr marL="0" indent="0" algn="ctr">
              <a:buNone/>
              <a:defRPr sz="1000"/>
            </a:lvl1pPr>
          </a:lstStyle>
          <a:p>
            <a:endParaRPr lang="fr-CA" dirty="0"/>
          </a:p>
        </p:txBody>
      </p:sp>
    </p:spTree>
    <p:extLst>
      <p:ext uri="{BB962C8B-B14F-4D97-AF65-F5344CB8AC3E}">
        <p14:creationId xmlns:p14="http://schemas.microsoft.com/office/powerpoint/2010/main" val="75810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flipV="1">
            <a:off x="0" y="5113361"/>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14000">
                <a:srgbClr val="3FC2E0"/>
              </a:gs>
              <a:gs pos="69000">
                <a:srgbClr val="0C6E61"/>
              </a:gs>
            </a:gsLst>
            <a:lin ang="540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219254">
            <a:off x="2092948" y="432671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349082" y="10104950"/>
            <a:ext cx="3314191" cy="518298"/>
          </a:xfrm>
          <a:prstGeom prst="rect">
            <a:avLst/>
          </a:prstGeom>
        </p:spPr>
        <p:txBody>
          <a:bodyPr anchor="t">
            <a:noAutofit/>
          </a:bodyPr>
          <a:lstStyle>
            <a:lvl1pPr marL="0" indent="0" algn="l">
              <a:lnSpc>
                <a:spcPct val="100000"/>
              </a:lnSpc>
              <a:spcBef>
                <a:spcPts val="0"/>
              </a:spcBef>
              <a:buNone/>
              <a:defRPr sz="2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4" name="Picture 3">
            <a:extLst>
              <a:ext uri="{FF2B5EF4-FFF2-40B4-BE49-F238E27FC236}">
                <a16:creationId xmlns:a16="http://schemas.microsoft.com/office/drawing/2014/main" id="{ACD8457C-5F87-C225-6AF1-458E99B359EB}"/>
              </a:ext>
            </a:extLst>
          </p:cNvPr>
          <p:cNvPicPr>
            <a:picLocks noChangeAspect="1"/>
          </p:cNvPicPr>
          <p:nvPr userDrawn="1"/>
        </p:nvPicPr>
        <p:blipFill>
          <a:blip r:embed="rId2"/>
          <a:stretch>
            <a:fillRect/>
          </a:stretch>
        </p:blipFill>
        <p:spPr>
          <a:xfrm>
            <a:off x="3647455" y="1073791"/>
            <a:ext cx="3535250" cy="1796135"/>
          </a:xfrm>
          <a:prstGeom prst="rect">
            <a:avLst/>
          </a:prstGeom>
        </p:spPr>
      </p:pic>
      <p:pic>
        <p:nvPicPr>
          <p:cNvPr id="6" name="Picture 5">
            <a:extLst>
              <a:ext uri="{FF2B5EF4-FFF2-40B4-BE49-F238E27FC236}">
                <a16:creationId xmlns:a16="http://schemas.microsoft.com/office/drawing/2014/main" id="{DB200196-AE32-FD46-B7CE-F3ABBB2FD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9154" y="10157180"/>
            <a:ext cx="2476311" cy="518298"/>
          </a:xfrm>
          <a:prstGeom prst="rect">
            <a:avLst/>
          </a:prstGeom>
        </p:spPr>
      </p:pic>
    </p:spTree>
    <p:extLst>
      <p:ext uri="{BB962C8B-B14F-4D97-AF65-F5344CB8AC3E}">
        <p14:creationId xmlns:p14="http://schemas.microsoft.com/office/powerpoint/2010/main" val="4221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36" name="Graphic 34">
            <a:extLst>
              <a:ext uri="{FF2B5EF4-FFF2-40B4-BE49-F238E27FC236}">
                <a16:creationId xmlns:a16="http://schemas.microsoft.com/office/drawing/2014/main" id="{1499B951-95DE-869E-0BD1-CB23A469A617}"/>
              </a:ext>
            </a:extLst>
          </p:cNvPr>
          <p:cNvGrpSpPr/>
          <p:nvPr/>
        </p:nvGrpSpPr>
        <p:grpSpPr>
          <a:xfrm>
            <a:off x="5353177" y="233619"/>
            <a:ext cx="859690" cy="421631"/>
            <a:chOff x="5748900" y="1964633"/>
            <a:chExt cx="859690" cy="421631"/>
          </a:xfrm>
          <a:solidFill>
            <a:srgbClr val="F8F8F8"/>
          </a:solidFill>
        </p:grpSpPr>
        <p:grpSp>
          <p:nvGrpSpPr>
            <p:cNvPr id="37" name="Graphic 34">
              <a:extLst>
                <a:ext uri="{FF2B5EF4-FFF2-40B4-BE49-F238E27FC236}">
                  <a16:creationId xmlns:a16="http://schemas.microsoft.com/office/drawing/2014/main" id="{4E82D6F9-A364-4461-CC9B-CD8FEF33E05F}"/>
                </a:ext>
              </a:extLst>
            </p:cNvPr>
            <p:cNvGrpSpPr/>
            <p:nvPr/>
          </p:nvGrpSpPr>
          <p:grpSpPr>
            <a:xfrm>
              <a:off x="6093538" y="1964633"/>
              <a:ext cx="513148" cy="34263"/>
              <a:chOff x="6093538" y="1964633"/>
              <a:chExt cx="513148" cy="34263"/>
            </a:xfrm>
            <a:solidFill>
              <a:srgbClr val="F8F8F8"/>
            </a:solidFill>
          </p:grpSpPr>
          <p:sp>
            <p:nvSpPr>
              <p:cNvPr id="38" name="Freeform 37">
                <a:extLst>
                  <a:ext uri="{FF2B5EF4-FFF2-40B4-BE49-F238E27FC236}">
                    <a16:creationId xmlns:a16="http://schemas.microsoft.com/office/drawing/2014/main" id="{2D34DDB6-4068-5EB1-BF81-137BB0718167}"/>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9A0E2C39-981A-8AE2-9AA2-32738B020BDC}"/>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BF4F968B-8D3A-F6B9-99B4-F25878F05D2B}"/>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944166D-8933-C1AD-B1A1-A2BB61C7E023}"/>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9DFDBE8A-22D1-3E4E-4E54-4FF460D898BE}"/>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34">
              <a:extLst>
                <a:ext uri="{FF2B5EF4-FFF2-40B4-BE49-F238E27FC236}">
                  <a16:creationId xmlns:a16="http://schemas.microsoft.com/office/drawing/2014/main" id="{ACCE01FA-0FD6-044D-81F4-58975E48966E}"/>
                </a:ext>
              </a:extLst>
            </p:cNvPr>
            <p:cNvGrpSpPr/>
            <p:nvPr/>
          </p:nvGrpSpPr>
          <p:grpSpPr>
            <a:xfrm>
              <a:off x="5861241" y="2061640"/>
              <a:ext cx="627393" cy="34335"/>
              <a:chOff x="5861241" y="2061640"/>
              <a:chExt cx="627393" cy="34335"/>
            </a:xfrm>
            <a:solidFill>
              <a:srgbClr val="F8F8F8"/>
            </a:solidFill>
          </p:grpSpPr>
          <p:sp>
            <p:nvSpPr>
              <p:cNvPr id="44" name="Freeform 43">
                <a:extLst>
                  <a:ext uri="{FF2B5EF4-FFF2-40B4-BE49-F238E27FC236}">
                    <a16:creationId xmlns:a16="http://schemas.microsoft.com/office/drawing/2014/main" id="{AED42098-864B-1839-3E33-3AB333DB998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BE3D9E11-E0A4-B778-900E-75095E8F0CE1}"/>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43921FE9-8386-B72C-6B77-4AC1459A6672}"/>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97C74D82-9A1C-97B4-2A69-B2F00E9CA7A4}"/>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98BA398-A91F-32AA-B600-35550A4BADF4}"/>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217BE1A6-699F-A446-AB38-E90CE00EAFA7}"/>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0" name="Graphic 34">
              <a:extLst>
                <a:ext uri="{FF2B5EF4-FFF2-40B4-BE49-F238E27FC236}">
                  <a16:creationId xmlns:a16="http://schemas.microsoft.com/office/drawing/2014/main" id="{AF53F065-F8B6-843A-7BB5-3C12C59970B9}"/>
                </a:ext>
              </a:extLst>
            </p:cNvPr>
            <p:cNvGrpSpPr/>
            <p:nvPr/>
          </p:nvGrpSpPr>
          <p:grpSpPr>
            <a:xfrm>
              <a:off x="6217303" y="2158712"/>
              <a:ext cx="389383" cy="34343"/>
              <a:chOff x="6217303" y="2158712"/>
              <a:chExt cx="389383" cy="34343"/>
            </a:xfrm>
            <a:solidFill>
              <a:srgbClr val="F8F8F8"/>
            </a:solidFill>
          </p:grpSpPr>
          <p:sp>
            <p:nvSpPr>
              <p:cNvPr id="51" name="Freeform 50">
                <a:extLst>
                  <a:ext uri="{FF2B5EF4-FFF2-40B4-BE49-F238E27FC236}">
                    <a16:creationId xmlns:a16="http://schemas.microsoft.com/office/drawing/2014/main" id="{B67281D5-A599-4A23-0846-0D0A4E65148D}"/>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36982B1-E199-F2B2-01F2-A11750259F14}"/>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C79460D2-D13E-EA5F-4F20-E85F5241D339}"/>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5C32FE2B-5D1E-2969-BCB9-3B8874F66195}"/>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0" name="Graphic 34">
              <a:extLst>
                <a:ext uri="{FF2B5EF4-FFF2-40B4-BE49-F238E27FC236}">
                  <a16:creationId xmlns:a16="http://schemas.microsoft.com/office/drawing/2014/main" id="{E936C972-4C53-FD24-B6C0-581209B78734}"/>
                </a:ext>
              </a:extLst>
            </p:cNvPr>
            <p:cNvGrpSpPr/>
            <p:nvPr/>
          </p:nvGrpSpPr>
          <p:grpSpPr>
            <a:xfrm>
              <a:off x="5748900" y="2254920"/>
              <a:ext cx="739733" cy="34263"/>
              <a:chOff x="5748900" y="2254920"/>
              <a:chExt cx="739733" cy="34263"/>
            </a:xfrm>
            <a:solidFill>
              <a:srgbClr val="F8F8F8"/>
            </a:solidFill>
          </p:grpSpPr>
          <p:sp>
            <p:nvSpPr>
              <p:cNvPr id="71" name="Freeform 70">
                <a:extLst>
                  <a:ext uri="{FF2B5EF4-FFF2-40B4-BE49-F238E27FC236}">
                    <a16:creationId xmlns:a16="http://schemas.microsoft.com/office/drawing/2014/main" id="{C30EFF97-EFCB-DD7C-4470-FC46241AEF13}"/>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C8EB7C1E-4867-860A-8390-0B2A08E44A1B}"/>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59DC7E6D-AE17-8683-115C-DFF9038DE7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C2B8C727-4C27-4DC1-6CC7-8A6583DCDA53}"/>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DF0BB10C-59BC-8F5C-7E0F-83ED28716931}"/>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71B1BBCB-4F0F-8EAF-A2DC-A4FCBC04536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D15E6B5A-3281-79C8-E49B-A49A14B5D8D1}"/>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2" name="Graphic 34">
              <a:extLst>
                <a:ext uri="{FF2B5EF4-FFF2-40B4-BE49-F238E27FC236}">
                  <a16:creationId xmlns:a16="http://schemas.microsoft.com/office/drawing/2014/main" id="{28212A88-D710-9C99-A090-D5F63A7236F3}"/>
                </a:ext>
              </a:extLst>
            </p:cNvPr>
            <p:cNvGrpSpPr/>
            <p:nvPr/>
          </p:nvGrpSpPr>
          <p:grpSpPr>
            <a:xfrm>
              <a:off x="6339164" y="2352000"/>
              <a:ext cx="269426" cy="34263"/>
              <a:chOff x="6339164" y="2352000"/>
              <a:chExt cx="269426" cy="34263"/>
            </a:xfrm>
            <a:solidFill>
              <a:srgbClr val="F8F8F8"/>
            </a:solidFill>
          </p:grpSpPr>
          <p:sp>
            <p:nvSpPr>
              <p:cNvPr id="113" name="Freeform 112">
                <a:extLst>
                  <a:ext uri="{FF2B5EF4-FFF2-40B4-BE49-F238E27FC236}">
                    <a16:creationId xmlns:a16="http://schemas.microsoft.com/office/drawing/2014/main" id="{462FC259-6DC8-F061-FFDB-6A585B6667CD}"/>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3D564F43-EC0B-F38D-494E-344198C94965}"/>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23A0F9A4-4577-71A6-3F35-83C91932CB12}"/>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1" name="Freeform 10">
            <a:extLst>
              <a:ext uri="{FF2B5EF4-FFF2-40B4-BE49-F238E27FC236}">
                <a16:creationId xmlns:a16="http://schemas.microsoft.com/office/drawing/2014/main" id="{869BB8E1-F963-FCFB-4323-2C23EE38167D}"/>
              </a:ext>
            </a:extLst>
          </p:cNvPr>
          <p:cNvSpPr/>
          <p:nvPr userDrawn="1"/>
        </p:nvSpPr>
        <p:spPr>
          <a:xfrm rot="10800000" flipH="1">
            <a:off x="194897" y="3309857"/>
            <a:ext cx="2504361" cy="760657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solidFill>
            <a:srgbClr val="3FC2E0"/>
          </a:solidFill>
          <a:ln w="511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E356F2B-AA4F-019A-CE26-B2F1FBDB500A}"/>
              </a:ext>
            </a:extLst>
          </p:cNvPr>
          <p:cNvSpPr/>
          <p:nvPr userDrawn="1"/>
        </p:nvSpPr>
        <p:spPr>
          <a:xfrm>
            <a:off x="-119710" y="0"/>
            <a:ext cx="279149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gradFill>
            <a:gsLst>
              <a:gs pos="0">
                <a:srgbClr val="3FC2E0"/>
              </a:gs>
              <a:gs pos="81000">
                <a:srgbClr val="0C6E6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32">
            <a:extLst>
              <a:ext uri="{FF2B5EF4-FFF2-40B4-BE49-F238E27FC236}">
                <a16:creationId xmlns:a16="http://schemas.microsoft.com/office/drawing/2014/main" id="{DC8A85C0-ED37-C5B5-233E-2EE9237C3E3E}"/>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83" name="Rectangle 82">
            <a:extLst>
              <a:ext uri="{FF2B5EF4-FFF2-40B4-BE49-F238E27FC236}">
                <a16:creationId xmlns:a16="http://schemas.microsoft.com/office/drawing/2014/main" id="{D7E9FF70-03ED-82C6-93FC-9D52AE5D3D5D}"/>
              </a:ext>
            </a:extLst>
          </p:cNvPr>
          <p:cNvSpPr/>
          <p:nvPr userDrawn="1"/>
        </p:nvSpPr>
        <p:spPr>
          <a:xfrm>
            <a:off x="4156456" y="8291211"/>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1A396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2" name="Text Placeholder 32">
            <a:extLst>
              <a:ext uri="{FF2B5EF4-FFF2-40B4-BE49-F238E27FC236}">
                <a16:creationId xmlns:a16="http://schemas.microsoft.com/office/drawing/2014/main" id="{01770EF4-0518-5446-61CA-8FD44D144453}"/>
              </a:ext>
            </a:extLst>
          </p:cNvPr>
          <p:cNvSpPr>
            <a:spLocks noGrp="1"/>
          </p:cNvSpPr>
          <p:nvPr>
            <p:ph type="body" sz="quarter" idx="11" hasCustomPrompt="1"/>
          </p:nvPr>
        </p:nvSpPr>
        <p:spPr>
          <a:xfrm>
            <a:off x="2602503" y="2000967"/>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 name="Text Placeholder 32">
            <a:extLst>
              <a:ext uri="{FF2B5EF4-FFF2-40B4-BE49-F238E27FC236}">
                <a16:creationId xmlns:a16="http://schemas.microsoft.com/office/drawing/2014/main" id="{11E1C880-D0F2-49F0-570B-FDBB92BEAA66}"/>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4" name="Text Placeholder 32">
            <a:extLst>
              <a:ext uri="{FF2B5EF4-FFF2-40B4-BE49-F238E27FC236}">
                <a16:creationId xmlns:a16="http://schemas.microsoft.com/office/drawing/2014/main" id="{94A604CD-C1AA-FE58-FF41-208D398596CF}"/>
              </a:ext>
            </a:extLst>
          </p:cNvPr>
          <p:cNvSpPr>
            <a:spLocks noGrp="1"/>
          </p:cNvSpPr>
          <p:nvPr>
            <p:ph type="body" sz="quarter" idx="13" hasCustomPrompt="1"/>
          </p:nvPr>
        </p:nvSpPr>
        <p:spPr>
          <a:xfrm>
            <a:off x="2602503" y="2476209"/>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5" name="Text Placeholder 32">
            <a:extLst>
              <a:ext uri="{FF2B5EF4-FFF2-40B4-BE49-F238E27FC236}">
                <a16:creationId xmlns:a16="http://schemas.microsoft.com/office/drawing/2014/main" id="{3002F1E9-85BC-0762-6F3C-5018C20FB6BB}"/>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6" name="Text Placeholder 32">
            <a:extLst>
              <a:ext uri="{FF2B5EF4-FFF2-40B4-BE49-F238E27FC236}">
                <a16:creationId xmlns:a16="http://schemas.microsoft.com/office/drawing/2014/main" id="{D53C24A1-10FB-6DFA-AFDA-2886C66EBA39}"/>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 name="Text Placeholder 32">
            <a:extLst>
              <a:ext uri="{FF2B5EF4-FFF2-40B4-BE49-F238E27FC236}">
                <a16:creationId xmlns:a16="http://schemas.microsoft.com/office/drawing/2014/main" id="{D3966DD2-8C79-D6BB-60E0-31421BAA4FE4}"/>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8" name="Text Placeholder 32">
            <a:extLst>
              <a:ext uri="{FF2B5EF4-FFF2-40B4-BE49-F238E27FC236}">
                <a16:creationId xmlns:a16="http://schemas.microsoft.com/office/drawing/2014/main" id="{232BA1DF-AA11-A458-021C-1EFB2140DB0B}"/>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 name="Text Placeholder 32">
            <a:extLst>
              <a:ext uri="{FF2B5EF4-FFF2-40B4-BE49-F238E27FC236}">
                <a16:creationId xmlns:a16="http://schemas.microsoft.com/office/drawing/2014/main" id="{9D224627-3B5C-ADE0-015E-F840B1F7B62A}"/>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0" name="Text Placeholder 32">
            <a:extLst>
              <a:ext uri="{FF2B5EF4-FFF2-40B4-BE49-F238E27FC236}">
                <a16:creationId xmlns:a16="http://schemas.microsoft.com/office/drawing/2014/main" id="{80516978-4B96-5A22-EFB2-173C6C9A3E59}"/>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A74E8620-E49D-1BF0-EC08-C95D9AA22A60}"/>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F9C31977-181C-9533-A98D-188C0F8D119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5E087189-C2B1-0F37-E651-DF6374764FC4}"/>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1CD5EF65-1F80-7529-AB54-69F1FD39D1F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2" name="Text Placeholder 32">
            <a:extLst>
              <a:ext uri="{FF2B5EF4-FFF2-40B4-BE49-F238E27FC236}">
                <a16:creationId xmlns:a16="http://schemas.microsoft.com/office/drawing/2014/main" id="{D4AA1FB1-A21D-F322-3BAD-B36AF35AE0AB}"/>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3" name="Group 22">
            <a:extLst>
              <a:ext uri="{FF2B5EF4-FFF2-40B4-BE49-F238E27FC236}">
                <a16:creationId xmlns:a16="http://schemas.microsoft.com/office/drawing/2014/main" id="{271A2D46-A107-87F7-783D-91744771F9B6}"/>
              </a:ext>
            </a:extLst>
          </p:cNvPr>
          <p:cNvGrpSpPr/>
          <p:nvPr userDrawn="1"/>
        </p:nvGrpSpPr>
        <p:grpSpPr>
          <a:xfrm>
            <a:off x="2377048" y="2393610"/>
            <a:ext cx="4752000" cy="1525304"/>
            <a:chOff x="1265109" y="2728756"/>
            <a:chExt cx="4752000" cy="1525304"/>
          </a:xfrm>
          <a:solidFill>
            <a:srgbClr val="69BCAC"/>
          </a:solidFill>
        </p:grpSpPr>
        <p:sp>
          <p:nvSpPr>
            <p:cNvPr id="24" name="Rectangle 23">
              <a:extLst>
                <a:ext uri="{FF2B5EF4-FFF2-40B4-BE49-F238E27FC236}">
                  <a16:creationId xmlns:a16="http://schemas.microsoft.com/office/drawing/2014/main" id="{7EBAD851-3183-1DE1-8052-A420EFB5F13A}"/>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Rectangle 24">
              <a:extLst>
                <a:ext uri="{FF2B5EF4-FFF2-40B4-BE49-F238E27FC236}">
                  <a16:creationId xmlns:a16="http://schemas.microsoft.com/office/drawing/2014/main" id="{8C7DCC2D-71F8-55AE-6661-702B561B1344}"/>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6" name="Rectangle 25">
              <a:extLst>
                <a:ext uri="{FF2B5EF4-FFF2-40B4-BE49-F238E27FC236}">
                  <a16:creationId xmlns:a16="http://schemas.microsoft.com/office/drawing/2014/main" id="{E19114BD-B917-66CD-726B-C8781A366AEA}"/>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7" name="Rectangle 26">
              <a:extLst>
                <a:ext uri="{FF2B5EF4-FFF2-40B4-BE49-F238E27FC236}">
                  <a16:creationId xmlns:a16="http://schemas.microsoft.com/office/drawing/2014/main" id="{EAA905EF-F7F7-4812-3223-E96B7611FD15}"/>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pSp>
        <p:nvGrpSpPr>
          <p:cNvPr id="28" name="Group 27">
            <a:extLst>
              <a:ext uri="{FF2B5EF4-FFF2-40B4-BE49-F238E27FC236}">
                <a16:creationId xmlns:a16="http://schemas.microsoft.com/office/drawing/2014/main" id="{A393D938-3F41-08DE-CF5A-E322556421D8}"/>
              </a:ext>
            </a:extLst>
          </p:cNvPr>
          <p:cNvGrpSpPr/>
          <p:nvPr userDrawn="1"/>
        </p:nvGrpSpPr>
        <p:grpSpPr>
          <a:xfrm>
            <a:off x="2377048" y="4398549"/>
            <a:ext cx="4752000" cy="522835"/>
            <a:chOff x="1265109" y="3229991"/>
            <a:chExt cx="4752000" cy="522835"/>
          </a:xfrm>
          <a:solidFill>
            <a:srgbClr val="69BCAC"/>
          </a:solidFill>
        </p:grpSpPr>
        <p:sp>
          <p:nvSpPr>
            <p:cNvPr id="29" name="Rectangle 28">
              <a:extLst>
                <a:ext uri="{FF2B5EF4-FFF2-40B4-BE49-F238E27FC236}">
                  <a16:creationId xmlns:a16="http://schemas.microsoft.com/office/drawing/2014/main" id="{1A8998B0-EA5D-70FB-1A18-5D6B32206F51}"/>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39406FD7-75BD-4F1C-762B-0D902D4185D1}"/>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sp>
        <p:nvSpPr>
          <p:cNvPr id="31" name="Slide Number Placeholder 5">
            <a:extLst>
              <a:ext uri="{FF2B5EF4-FFF2-40B4-BE49-F238E27FC236}">
                <a16:creationId xmlns:a16="http://schemas.microsoft.com/office/drawing/2014/main" id="{8F890241-AFBB-1584-4BC4-12C29991E6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19" name="Picture 18">
            <a:extLst>
              <a:ext uri="{FF2B5EF4-FFF2-40B4-BE49-F238E27FC236}">
                <a16:creationId xmlns:a16="http://schemas.microsoft.com/office/drawing/2014/main" id="{27919031-0FD9-4E4A-E4F9-F55949A0E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3834" y="7632491"/>
            <a:ext cx="2218685" cy="464376"/>
          </a:xfrm>
          <a:prstGeom prst="rect">
            <a:avLst/>
          </a:prstGeom>
        </p:spPr>
      </p:pic>
    </p:spTree>
    <p:extLst>
      <p:ext uri="{BB962C8B-B14F-4D97-AF65-F5344CB8AC3E}">
        <p14:creationId xmlns:p14="http://schemas.microsoft.com/office/powerpoint/2010/main" val="36234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6AE6915-013E-4EF0-FEA6-E170A473DC53}"/>
              </a:ext>
            </a:extLst>
          </p:cNvPr>
          <p:cNvSpPr/>
          <p:nvPr userDrawn="1"/>
        </p:nvSpPr>
        <p:spPr>
          <a:xfrm>
            <a:off x="434844" y="0"/>
            <a:ext cx="7349137" cy="10907713"/>
          </a:xfrm>
          <a:custGeom>
            <a:avLst/>
            <a:gdLst>
              <a:gd name="connsiteX0" fmla="*/ 1127609 w 1127609"/>
              <a:gd name="connsiteY0" fmla="*/ 0 h 1686339"/>
              <a:gd name="connsiteX1" fmla="*/ 612011 w 1127609"/>
              <a:gd name="connsiteY1" fmla="*/ 0 h 1686339"/>
              <a:gd name="connsiteX2" fmla="*/ 0 w 1127609"/>
              <a:gd name="connsiteY2" fmla="*/ 612420 h 1686339"/>
              <a:gd name="connsiteX3" fmla="*/ 1073814 w 1127609"/>
              <a:gd name="connsiteY3" fmla="*/ 1686340 h 1686339"/>
              <a:gd name="connsiteX4" fmla="*/ 1127609 w 1127609"/>
              <a:gd name="connsiteY4" fmla="*/ 1686340 h 168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09" h="1686339">
                <a:moveTo>
                  <a:pt x="1127609" y="0"/>
                </a:moveTo>
                <a:lnTo>
                  <a:pt x="612011" y="0"/>
                </a:lnTo>
                <a:lnTo>
                  <a:pt x="0" y="612420"/>
                </a:lnTo>
                <a:lnTo>
                  <a:pt x="1073814" y="1686340"/>
                </a:lnTo>
                <a:lnTo>
                  <a:pt x="1127609" y="1686340"/>
                </a:lnTo>
                <a:close/>
              </a:path>
            </a:pathLst>
          </a:custGeom>
          <a:gradFill>
            <a:gsLst>
              <a:gs pos="3000">
                <a:srgbClr val="3FC2E0"/>
              </a:gs>
              <a:gs pos="77000">
                <a:srgbClr val="0C6E61"/>
              </a:gs>
            </a:gsLst>
            <a:lin ang="5400000" scaled="0"/>
          </a:gradFill>
          <a:ln w="3493" cap="flat">
            <a:noFill/>
            <a:prstDash val="solid"/>
            <a:miter/>
          </a:ln>
        </p:spPr>
        <p:txBody>
          <a:bodyPr rtlCol="0" anchor="ctr"/>
          <a:lstStyle/>
          <a:p>
            <a:endParaRPr lang="en-US"/>
          </a:p>
        </p:txBody>
      </p:sp>
      <p:sp>
        <p:nvSpPr>
          <p:cNvPr id="16" name="Text Placeholder 3">
            <a:extLst>
              <a:ext uri="{FF2B5EF4-FFF2-40B4-BE49-F238E27FC236}">
                <a16:creationId xmlns:a16="http://schemas.microsoft.com/office/drawing/2014/main" id="{39A2FFEF-C402-0B74-1269-97CE642DBA68}"/>
              </a:ext>
            </a:extLst>
          </p:cNvPr>
          <p:cNvSpPr>
            <a:spLocks noGrp="1"/>
          </p:cNvSpPr>
          <p:nvPr>
            <p:ph type="body" sz="quarter" idx="18" hasCustomPrompt="1"/>
          </p:nvPr>
        </p:nvSpPr>
        <p:spPr>
          <a:xfrm>
            <a:off x="4056001" y="3093225"/>
            <a:ext cx="3170295" cy="2374446"/>
          </a:xfrm>
          <a:prstGeom prst="rect">
            <a:avLst/>
          </a:prstGeom>
          <a:effectLst>
            <a:glow rad="127000">
              <a:srgbClr val="414141"/>
            </a:glow>
          </a:effectLst>
        </p:spPr>
        <p:txBody>
          <a:bodyPr>
            <a:noAutofit/>
          </a:bodyPr>
          <a:lstStyle>
            <a:lvl1pPr marL="0" indent="0" algn="l">
              <a:buNone/>
              <a:defRPr sz="28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20" name="Text Placeholder 3">
            <a:extLst>
              <a:ext uri="{FF2B5EF4-FFF2-40B4-BE49-F238E27FC236}">
                <a16:creationId xmlns:a16="http://schemas.microsoft.com/office/drawing/2014/main" id="{F3C2441C-AD00-79AA-75B5-AB8DEE9E976D}"/>
              </a:ext>
            </a:extLst>
          </p:cNvPr>
          <p:cNvSpPr>
            <a:spLocks noGrp="1"/>
          </p:cNvSpPr>
          <p:nvPr>
            <p:ph type="body" sz="quarter" idx="14" hasCustomPrompt="1"/>
          </p:nvPr>
        </p:nvSpPr>
        <p:spPr>
          <a:xfrm>
            <a:off x="2204064" y="2141724"/>
            <a:ext cx="4568533" cy="2513490"/>
          </a:xfrm>
          <a:prstGeom prst="rect">
            <a:avLst/>
          </a:prstGeom>
          <a:effectLst>
            <a:glow rad="127000">
              <a:srgbClr val="414141"/>
            </a:glow>
          </a:effectLst>
        </p:spPr>
        <p:txBody>
          <a:bodyPr>
            <a:noAutofit/>
          </a:bodyPr>
          <a:lstStyle>
            <a:lvl1pPr marL="0" indent="0" algn="l">
              <a:buNone/>
              <a:defRPr sz="12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 name="Freeform 3">
            <a:extLst>
              <a:ext uri="{FF2B5EF4-FFF2-40B4-BE49-F238E27FC236}">
                <a16:creationId xmlns:a16="http://schemas.microsoft.com/office/drawing/2014/main" id="{DBC96D63-D72D-7F8B-80A5-BE25D528C2CE}"/>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36" name="Picture Placeholder 35">
            <a:extLst>
              <a:ext uri="{FF2B5EF4-FFF2-40B4-BE49-F238E27FC236}">
                <a16:creationId xmlns:a16="http://schemas.microsoft.com/office/drawing/2014/main" id="{0A87E5E9-862C-BC88-CB74-DCC03F606195}"/>
              </a:ext>
            </a:extLst>
          </p:cNvPr>
          <p:cNvSpPr>
            <a:spLocks noGrp="1"/>
          </p:cNvSpPr>
          <p:nvPr>
            <p:ph type="pic" sz="quarter" idx="19"/>
          </p:nvPr>
        </p:nvSpPr>
        <p:spPr>
          <a:xfrm>
            <a:off x="0" y="2924295"/>
            <a:ext cx="3621157" cy="7241015"/>
          </a:xfrm>
          <a:custGeom>
            <a:avLst/>
            <a:gdLst>
              <a:gd name="connsiteX0" fmla="*/ 0 w 3621157"/>
              <a:gd name="connsiteY0" fmla="*/ 0 h 7241015"/>
              <a:gd name="connsiteX1" fmla="*/ 1469693 w 3621157"/>
              <a:gd name="connsiteY1" fmla="*/ 1469838 h 7241015"/>
              <a:gd name="connsiteX2" fmla="*/ 1422125 w 3621157"/>
              <a:gd name="connsiteY2" fmla="*/ 1518874 h 7241015"/>
              <a:gd name="connsiteX3" fmla="*/ 3117210 w 3621157"/>
              <a:gd name="connsiteY3" fmla="*/ 3163187 h 7241015"/>
              <a:gd name="connsiteX4" fmla="*/ 3139697 w 3621157"/>
              <a:gd name="connsiteY4" fmla="*/ 3140006 h 7241015"/>
              <a:gd name="connsiteX5" fmla="*/ 3621157 w 3621157"/>
              <a:gd name="connsiteY5" fmla="*/ 3621513 h 7241015"/>
              <a:gd name="connsiteX6" fmla="*/ 0 w 3621157"/>
              <a:gd name="connsiteY6" fmla="*/ 7241015 h 72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157" h="7241015">
                <a:moveTo>
                  <a:pt x="0" y="0"/>
                </a:moveTo>
                <a:lnTo>
                  <a:pt x="1469693" y="1469838"/>
                </a:lnTo>
                <a:lnTo>
                  <a:pt x="1422125" y="1518874"/>
                </a:lnTo>
                <a:lnTo>
                  <a:pt x="3117210" y="3163187"/>
                </a:lnTo>
                <a:lnTo>
                  <a:pt x="3139697" y="3140006"/>
                </a:lnTo>
                <a:lnTo>
                  <a:pt x="3621157" y="3621513"/>
                </a:lnTo>
                <a:lnTo>
                  <a:pt x="0" y="724101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37" name="Freeform 36">
            <a:extLst>
              <a:ext uri="{FF2B5EF4-FFF2-40B4-BE49-F238E27FC236}">
                <a16:creationId xmlns:a16="http://schemas.microsoft.com/office/drawing/2014/main" id="{C4A28FA9-5BED-8937-0CAF-326BC8AA5BE5}"/>
              </a:ext>
            </a:extLst>
          </p:cNvPr>
          <p:cNvSpPr/>
          <p:nvPr userDrawn="1"/>
        </p:nvSpPr>
        <p:spPr>
          <a:xfrm rot="18847736">
            <a:off x="2235240" y="4003173"/>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CE2EB568-68DA-C07C-819E-F819ABFD7C64}"/>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7" name="Slide Number Placeholder 5">
            <a:extLst>
              <a:ext uri="{FF2B5EF4-FFF2-40B4-BE49-F238E27FC236}">
                <a16:creationId xmlns:a16="http://schemas.microsoft.com/office/drawing/2014/main" id="{D91D4288-9DD2-20F9-7BFB-17C8D11D7E94}"/>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8" name="Straight Connector 7">
            <a:extLst>
              <a:ext uri="{FF2B5EF4-FFF2-40B4-BE49-F238E27FC236}">
                <a16:creationId xmlns:a16="http://schemas.microsoft.com/office/drawing/2014/main" id="{196901B4-449C-0479-7F33-F6851F3B1837}"/>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5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578472" y="4319436"/>
            <a:ext cx="6526988" cy="5281764"/>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534571" y="945398"/>
            <a:ext cx="6570888"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578472" y="2377975"/>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629EF5DE-E965-E3C5-FE38-C3D505286F27}"/>
              </a:ext>
            </a:extLst>
          </p:cNvPr>
          <p:cNvSpPr/>
          <p:nvPr userDrawn="1"/>
        </p:nvSpPr>
        <p:spPr>
          <a:xfrm>
            <a:off x="1018428" y="0"/>
            <a:ext cx="6757147" cy="1452226"/>
          </a:xfrm>
          <a:custGeom>
            <a:avLst/>
            <a:gdLst>
              <a:gd name="connsiteX0" fmla="*/ 750692 w 750691"/>
              <a:gd name="connsiteY0" fmla="*/ 329792 h 329791"/>
              <a:gd name="connsiteX1" fmla="*/ 750692 w 750691"/>
              <a:gd name="connsiteY1" fmla="*/ 0 h 329791"/>
              <a:gd name="connsiteX2" fmla="*/ 0 w 750691"/>
              <a:gd name="connsiteY2" fmla="*/ 0 h 329791"/>
            </a:gdLst>
            <a:ahLst/>
            <a:cxnLst>
              <a:cxn ang="0">
                <a:pos x="connsiteX0" y="connsiteY0"/>
              </a:cxn>
              <a:cxn ang="0">
                <a:pos x="connsiteX1" y="connsiteY1"/>
              </a:cxn>
              <a:cxn ang="0">
                <a:pos x="connsiteX2" y="connsiteY2"/>
              </a:cxn>
            </a:cxnLst>
            <a:rect l="l" t="t" r="r" b="b"/>
            <a:pathLst>
              <a:path w="750691" h="329791">
                <a:moveTo>
                  <a:pt x="750692" y="329792"/>
                </a:moveTo>
                <a:lnTo>
                  <a:pt x="750692" y="0"/>
                </a:lnTo>
                <a:lnTo>
                  <a:pt x="0" y="0"/>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73899CD-F3EF-58E2-2377-EEB3F7059BF2}"/>
              </a:ext>
            </a:extLst>
          </p:cNvPr>
          <p:cNvSpPr/>
          <p:nvPr userDrawn="1"/>
        </p:nvSpPr>
        <p:spPr>
          <a:xfrm rot="16950296">
            <a:off x="6741334" y="339215"/>
            <a:ext cx="226708" cy="1936809"/>
          </a:xfrm>
          <a:custGeom>
            <a:avLst/>
            <a:gdLst>
              <a:gd name="connsiteX0" fmla="*/ 226708 w 226708"/>
              <a:gd name="connsiteY0" fmla="*/ 0 h 1936809"/>
              <a:gd name="connsiteX1" fmla="*/ 226708 w 226708"/>
              <a:gd name="connsiteY1" fmla="*/ 1886529 h 1936809"/>
              <a:gd name="connsiteX2" fmla="*/ 0 w 226708"/>
              <a:gd name="connsiteY2" fmla="*/ 1936809 h 1936809"/>
              <a:gd name="connsiteX3" fmla="*/ 0 w 226708"/>
              <a:gd name="connsiteY3" fmla="*/ 0 h 1936809"/>
            </a:gdLst>
            <a:ahLst/>
            <a:cxnLst>
              <a:cxn ang="0">
                <a:pos x="connsiteX0" y="connsiteY0"/>
              </a:cxn>
              <a:cxn ang="0">
                <a:pos x="connsiteX1" y="connsiteY1"/>
              </a:cxn>
              <a:cxn ang="0">
                <a:pos x="connsiteX2" y="connsiteY2"/>
              </a:cxn>
              <a:cxn ang="0">
                <a:pos x="connsiteX3" y="connsiteY3"/>
              </a:cxn>
            </a:cxnLst>
            <a:rect l="l" t="t" r="r" b="b"/>
            <a:pathLst>
              <a:path w="226708" h="1936809">
                <a:moveTo>
                  <a:pt x="226708" y="0"/>
                </a:moveTo>
                <a:lnTo>
                  <a:pt x="226708" y="1886529"/>
                </a:lnTo>
                <a:lnTo>
                  <a:pt x="0" y="1936809"/>
                </a:lnTo>
                <a:lnTo>
                  <a:pt x="0" y="0"/>
                </a:lnTo>
                <a:close/>
              </a:path>
            </a:pathLst>
          </a:custGeom>
          <a:solidFill>
            <a:srgbClr val="3FC2E0"/>
          </a:solidFill>
          <a:ln w="3493"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29F88981-F9F3-6EFC-7CC0-674E781E414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4342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9F64B7A-0E1D-67F9-B73F-EB09C7515A94}"/>
              </a:ext>
            </a:extLst>
          </p:cNvPr>
          <p:cNvSpPr/>
          <p:nvPr userDrawn="1"/>
        </p:nvSpPr>
        <p:spPr>
          <a:xfrm flipH="1">
            <a:off x="-1" y="-23818"/>
            <a:ext cx="7775575" cy="6282602"/>
          </a:xfrm>
          <a:custGeom>
            <a:avLst/>
            <a:gdLst>
              <a:gd name="connsiteX0" fmla="*/ 1667049 w 1667049"/>
              <a:gd name="connsiteY0" fmla="*/ 706185 h 1346962"/>
              <a:gd name="connsiteX1" fmla="*/ 1667049 w 1667049"/>
              <a:gd name="connsiteY1" fmla="*/ 0 h 1346962"/>
              <a:gd name="connsiteX2" fmla="*/ 0 w 1667049"/>
              <a:gd name="connsiteY2" fmla="*/ 0 h 1346962"/>
              <a:gd name="connsiteX3" fmla="*/ 0 w 1667049"/>
              <a:gd name="connsiteY3" fmla="*/ 340318 h 1346962"/>
              <a:gd name="connsiteX4" fmla="*/ 1017217 w 1667049"/>
              <a:gd name="connsiteY4" fmla="*/ 1346963 h 134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49" h="1346962">
                <a:moveTo>
                  <a:pt x="1667049" y="706185"/>
                </a:moveTo>
                <a:lnTo>
                  <a:pt x="1667049" y="0"/>
                </a:lnTo>
                <a:lnTo>
                  <a:pt x="0" y="0"/>
                </a:lnTo>
                <a:lnTo>
                  <a:pt x="0" y="340318"/>
                </a:lnTo>
                <a:lnTo>
                  <a:pt x="1017217" y="1346963"/>
                </a:lnTo>
                <a:close/>
              </a:path>
            </a:pathLst>
          </a:custGeom>
          <a:solidFill>
            <a:srgbClr val="FFFFFF"/>
          </a:solidFill>
          <a:ln w="511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430931F-C770-4CE9-DCA5-09B9CF343A46}"/>
              </a:ext>
            </a:extLst>
          </p:cNvPr>
          <p:cNvSpPr/>
          <p:nvPr userDrawn="1"/>
        </p:nvSpPr>
        <p:spPr>
          <a:xfrm flipH="1">
            <a:off x="11930" y="3598929"/>
            <a:ext cx="5699222" cy="6478040"/>
          </a:xfrm>
          <a:custGeom>
            <a:avLst/>
            <a:gdLst>
              <a:gd name="connsiteX0" fmla="*/ 1221889 w 1221888"/>
              <a:gd name="connsiteY0" fmla="*/ 1204397 h 1388863"/>
              <a:gd name="connsiteX1" fmla="*/ 0 w 1221888"/>
              <a:gd name="connsiteY1" fmla="*/ 0 h 1388863"/>
              <a:gd name="connsiteX2" fmla="*/ 0 w 1221888"/>
              <a:gd name="connsiteY2" fmla="*/ 107307 h 1388863"/>
              <a:gd name="connsiteX3" fmla="*/ 0 w 1221888"/>
              <a:gd name="connsiteY3" fmla="*/ 177824 h 1388863"/>
              <a:gd name="connsiteX4" fmla="*/ 1221889 w 1221888"/>
              <a:gd name="connsiteY4" fmla="*/ 1388864 h 1388863"/>
              <a:gd name="connsiteX5" fmla="*/ 1221889 w 1221888"/>
              <a:gd name="connsiteY5" fmla="*/ 1204397 h 13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388863">
                <a:moveTo>
                  <a:pt x="1221889" y="1204397"/>
                </a:moveTo>
                <a:lnTo>
                  <a:pt x="0" y="0"/>
                </a:lnTo>
                <a:lnTo>
                  <a:pt x="0" y="107307"/>
                </a:lnTo>
                <a:lnTo>
                  <a:pt x="0" y="177824"/>
                </a:lnTo>
                <a:lnTo>
                  <a:pt x="1221889" y="1388864"/>
                </a:lnTo>
                <a:lnTo>
                  <a:pt x="1221889" y="1204397"/>
                </a:lnTo>
                <a:close/>
              </a:path>
            </a:pathLst>
          </a:custGeom>
          <a:solidFill>
            <a:srgbClr val="3FC2E0"/>
          </a:solidFill>
          <a:ln w="5117" cap="flat">
            <a:noFill/>
            <a:prstDash val="solid"/>
            <a:miter/>
          </a:ln>
        </p:spPr>
        <p:txBody>
          <a:bodyPr rtlCol="0" anchor="ctr"/>
          <a:lstStyle/>
          <a:p>
            <a:endParaRPr lang="en-US"/>
          </a:p>
        </p:txBody>
      </p:sp>
      <p:sp>
        <p:nvSpPr>
          <p:cNvPr id="66" name="Rectangle 65">
            <a:extLst>
              <a:ext uri="{FF2B5EF4-FFF2-40B4-BE49-F238E27FC236}">
                <a16:creationId xmlns:a16="http://schemas.microsoft.com/office/drawing/2014/main" id="{032738D5-DA86-7D56-C92E-436CBC16B251}"/>
              </a:ext>
            </a:extLst>
          </p:cNvPr>
          <p:cNvSpPr/>
          <p:nvPr userDrawn="1"/>
        </p:nvSpPr>
        <p:spPr>
          <a:xfrm rot="16200000">
            <a:off x="5426584" y="8108590"/>
            <a:ext cx="3886200" cy="215444"/>
          </a:xfrm>
          <a:prstGeom prst="rect">
            <a:avLst/>
          </a:prstGeom>
        </p:spPr>
        <p:txBody>
          <a:bodyPr>
            <a:spAutoFit/>
          </a:bodyPr>
          <a:lstStyle/>
          <a:p>
            <a:r>
              <a:rPr lang="fr-CA" sz="800" dirty="0">
                <a:solidFill>
                  <a:schemeClr val="bg1"/>
                </a:solidFill>
              </a:rPr>
              <a:t>INTERGENERATIONAL DIGITAL SERVICE LEARNING</a:t>
            </a:r>
          </a:p>
        </p:txBody>
      </p:sp>
      <p:sp>
        <p:nvSpPr>
          <p:cNvPr id="3" name="Freeform 2">
            <a:extLst>
              <a:ext uri="{FF2B5EF4-FFF2-40B4-BE49-F238E27FC236}">
                <a16:creationId xmlns:a16="http://schemas.microsoft.com/office/drawing/2014/main" id="{24535090-A516-91A2-17B1-516E45F96122}"/>
              </a:ext>
            </a:extLst>
          </p:cNvPr>
          <p:cNvSpPr/>
          <p:nvPr userDrawn="1"/>
        </p:nvSpPr>
        <p:spPr>
          <a:xfrm flipH="1">
            <a:off x="-1" y="-23818"/>
            <a:ext cx="7775575" cy="6282607"/>
          </a:xfrm>
          <a:custGeom>
            <a:avLst/>
            <a:gdLst>
              <a:gd name="connsiteX0" fmla="*/ 7775575 w 7775575"/>
              <a:gd name="connsiteY0" fmla="*/ 0 h 6282607"/>
              <a:gd name="connsiteX1" fmla="*/ 0 w 7775575"/>
              <a:gd name="connsiteY1" fmla="*/ 0 h 6282607"/>
              <a:gd name="connsiteX2" fmla="*/ 0 w 7775575"/>
              <a:gd name="connsiteY2" fmla="*/ 1587337 h 6282607"/>
              <a:gd name="connsiteX3" fmla="*/ 4744580 w 7775575"/>
              <a:gd name="connsiteY3" fmla="*/ 6282607 h 6282607"/>
              <a:gd name="connsiteX4" fmla="*/ 7775575 w 7775575"/>
              <a:gd name="connsiteY4" fmla="*/ 3293842 h 6282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6282607">
                <a:moveTo>
                  <a:pt x="7775575" y="0"/>
                </a:moveTo>
                <a:lnTo>
                  <a:pt x="0" y="0"/>
                </a:lnTo>
                <a:lnTo>
                  <a:pt x="0" y="1587337"/>
                </a:lnTo>
                <a:lnTo>
                  <a:pt x="4744580" y="6282607"/>
                </a:lnTo>
                <a:lnTo>
                  <a:pt x="7775575" y="3293842"/>
                </a:lnTo>
                <a:close/>
              </a:path>
            </a:pathLst>
          </a:custGeom>
          <a:gradFill>
            <a:gsLst>
              <a:gs pos="0">
                <a:srgbClr val="3FC2E0"/>
              </a:gs>
              <a:gs pos="81000">
                <a:srgbClr val="0C6E61"/>
              </a:gs>
            </a:gsLst>
            <a:lin ang="0" scaled="1"/>
          </a:gradFill>
          <a:ln w="5117" cap="flat">
            <a:noFill/>
            <a:prstDash val="solid"/>
            <a:miter/>
          </a:ln>
        </p:spPr>
        <p:txBody>
          <a:bodyPr rtlCol="0" anchor="ctr"/>
          <a:lstStyle/>
          <a:p>
            <a:endParaRPr lang="en-US" dirty="0"/>
          </a:p>
        </p:txBody>
      </p:sp>
      <p:sp>
        <p:nvSpPr>
          <p:cNvPr id="8" name="Picture Placeholder 7">
            <a:extLst>
              <a:ext uri="{FF2B5EF4-FFF2-40B4-BE49-F238E27FC236}">
                <a16:creationId xmlns:a16="http://schemas.microsoft.com/office/drawing/2014/main" id="{742FA22D-9754-9024-3F22-51A4E079EA47}"/>
              </a:ext>
            </a:extLst>
          </p:cNvPr>
          <p:cNvSpPr>
            <a:spLocks noGrp="1"/>
          </p:cNvSpPr>
          <p:nvPr>
            <p:ph type="pic" sz="quarter" idx="35"/>
          </p:nvPr>
        </p:nvSpPr>
        <p:spPr>
          <a:xfrm>
            <a:off x="-6" y="325173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9" name="Text Placeholder 32">
            <a:extLst>
              <a:ext uri="{FF2B5EF4-FFF2-40B4-BE49-F238E27FC236}">
                <a16:creationId xmlns:a16="http://schemas.microsoft.com/office/drawing/2014/main" id="{2F28AC84-A2A2-5083-7033-64918ED06FB6}"/>
              </a:ext>
            </a:extLst>
          </p:cNvPr>
          <p:cNvSpPr>
            <a:spLocks noGrp="1"/>
          </p:cNvSpPr>
          <p:nvPr>
            <p:ph type="body" sz="quarter" idx="33" hasCustomPrompt="1"/>
          </p:nvPr>
        </p:nvSpPr>
        <p:spPr>
          <a:xfrm>
            <a:off x="807682" y="799907"/>
            <a:ext cx="4015980"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0" name="Text Placeholder 32">
            <a:extLst>
              <a:ext uri="{FF2B5EF4-FFF2-40B4-BE49-F238E27FC236}">
                <a16:creationId xmlns:a16="http://schemas.microsoft.com/office/drawing/2014/main" id="{5D4B2C35-C8CB-CF12-459B-C8B7ACB59F9E}"/>
              </a:ext>
            </a:extLst>
          </p:cNvPr>
          <p:cNvSpPr>
            <a:spLocks noGrp="1"/>
          </p:cNvSpPr>
          <p:nvPr>
            <p:ph type="body" sz="quarter" idx="34" hasCustomPrompt="1"/>
          </p:nvPr>
        </p:nvSpPr>
        <p:spPr>
          <a:xfrm>
            <a:off x="849676" y="2004764"/>
            <a:ext cx="3989150" cy="1611924"/>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1" name="Text Placeholder 32">
            <a:extLst>
              <a:ext uri="{FF2B5EF4-FFF2-40B4-BE49-F238E27FC236}">
                <a16:creationId xmlns:a16="http://schemas.microsoft.com/office/drawing/2014/main" id="{9B9E0C61-F225-32B7-8E52-24FCB916957F}"/>
              </a:ext>
            </a:extLst>
          </p:cNvPr>
          <p:cNvSpPr>
            <a:spLocks noGrp="1"/>
          </p:cNvSpPr>
          <p:nvPr>
            <p:ph type="body" sz="quarter" idx="17" hasCustomPrompt="1"/>
          </p:nvPr>
        </p:nvSpPr>
        <p:spPr>
          <a:xfrm>
            <a:off x="3119597" y="7498164"/>
            <a:ext cx="3257392" cy="1845861"/>
          </a:xfrm>
          <a:prstGeom prst="rect">
            <a:avLst/>
          </a:prstGeom>
        </p:spPr>
        <p:txBody>
          <a:bodyPr>
            <a:noAutofit/>
          </a:bodyPr>
          <a:lstStyle>
            <a:lvl1pPr marL="0" indent="0" algn="ctr">
              <a:lnSpc>
                <a:spcPts val="2020"/>
              </a:lnSpc>
              <a:spcBef>
                <a:spcPts val="0"/>
              </a:spcBef>
              <a:buNone/>
              <a:defRPr sz="1938" b="1" i="0">
                <a:solidFill>
                  <a:srgbClr val="1A3966"/>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id="{DA2DC231-DF7F-4BD8-618F-606DDB4B5F70}"/>
              </a:ext>
            </a:extLst>
          </p:cNvPr>
          <p:cNvSpPr>
            <a:spLocks noGrp="1"/>
          </p:cNvSpPr>
          <p:nvPr>
            <p:ph type="body" sz="quarter" idx="14" hasCustomPrompt="1"/>
          </p:nvPr>
        </p:nvSpPr>
        <p:spPr>
          <a:xfrm>
            <a:off x="3119597" y="9557441"/>
            <a:ext cx="3257392" cy="522755"/>
          </a:xfrm>
          <a:prstGeom prst="rect">
            <a:avLst/>
          </a:prstGeom>
        </p:spPr>
        <p:txBody>
          <a:bodyPr>
            <a:noAutofit/>
          </a:bodyPr>
          <a:lstStyle>
            <a:lvl1pPr marL="0" indent="0" algn="ctr">
              <a:lnSpc>
                <a:spcPts val="2020"/>
              </a:lnSpc>
              <a:spcBef>
                <a:spcPts val="0"/>
              </a:spcBef>
              <a:buNone/>
              <a:defRPr sz="1400" b="0" i="0">
                <a:solidFill>
                  <a:srgbClr val="3FC2E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Slide Number Placeholder 5">
            <a:extLst>
              <a:ext uri="{FF2B5EF4-FFF2-40B4-BE49-F238E27FC236}">
                <a16:creationId xmlns:a16="http://schemas.microsoft.com/office/drawing/2014/main" id="{9CED93B4-918C-7D80-CAA7-274799ECCB56}"/>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19434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2695190-E186-A842-8D0F-53BF30B0FC67}"/>
              </a:ext>
            </a:extLst>
          </p:cNvPr>
          <p:cNvSpPr/>
          <p:nvPr userDrawn="1"/>
        </p:nvSpPr>
        <p:spPr>
          <a:xfrm rot="10800000" flipH="1">
            <a:off x="-25188" y="-1"/>
            <a:ext cx="7775575" cy="9081861"/>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76ECBF9F-A275-8ED7-EFFE-594CECAD1767}"/>
              </a:ext>
            </a:extLst>
          </p:cNvPr>
          <p:cNvSpPr>
            <a:spLocks noGrp="1"/>
          </p:cNvSpPr>
          <p:nvPr>
            <p:ph type="pic" sz="quarter" idx="10"/>
          </p:nvPr>
        </p:nvSpPr>
        <p:spPr>
          <a:xfrm>
            <a:off x="4427614" y="-1"/>
            <a:ext cx="3347961" cy="7157678"/>
          </a:xfrm>
          <a:custGeom>
            <a:avLst/>
            <a:gdLst>
              <a:gd name="connsiteX0" fmla="*/ 3347961 w 3347961"/>
              <a:gd name="connsiteY0" fmla="*/ 0 h 7157678"/>
              <a:gd name="connsiteX1" fmla="*/ 3347961 w 3347961"/>
              <a:gd name="connsiteY1" fmla="*/ 7157678 h 7157678"/>
              <a:gd name="connsiteX2" fmla="*/ 2489144 w 3347961"/>
              <a:gd name="connsiteY2" fmla="*/ 6292071 h 7157678"/>
              <a:gd name="connsiteX3" fmla="*/ 2363510 w 3347961"/>
              <a:gd name="connsiteY3" fmla="*/ 6164228 h 7157678"/>
              <a:gd name="connsiteX4" fmla="*/ 2445463 w 3347961"/>
              <a:gd name="connsiteY4" fmla="*/ 6082275 h 7157678"/>
              <a:gd name="connsiteX5" fmla="*/ 775571 w 3347961"/>
              <a:gd name="connsiteY5" fmla="*/ 4412383 h 7157678"/>
              <a:gd name="connsiteX6" fmla="*/ 708929 w 3347961"/>
              <a:gd name="connsiteY6" fmla="*/ 4479024 h 7157678"/>
              <a:gd name="connsiteX7" fmla="*/ 437594 w 3347961"/>
              <a:gd name="connsiteY7" fmla="*/ 4204448 h 7157678"/>
              <a:gd name="connsiteX8" fmla="*/ 0 w 3347961"/>
              <a:gd name="connsiteY8" fmla="*/ 3765095 h 7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961" h="7157678">
                <a:moveTo>
                  <a:pt x="3347961" y="0"/>
                </a:moveTo>
                <a:lnTo>
                  <a:pt x="3347961" y="7157678"/>
                </a:lnTo>
                <a:cubicBezTo>
                  <a:pt x="3049563" y="6859441"/>
                  <a:pt x="2765716" y="6572846"/>
                  <a:pt x="2489144" y="6292071"/>
                </a:cubicBezTo>
                <a:lnTo>
                  <a:pt x="2363510" y="6164228"/>
                </a:lnTo>
                <a:lnTo>
                  <a:pt x="2445463" y="6082275"/>
                </a:lnTo>
                <a:lnTo>
                  <a:pt x="775571" y="4412383"/>
                </a:lnTo>
                <a:lnTo>
                  <a:pt x="708929" y="4479024"/>
                </a:lnTo>
                <a:lnTo>
                  <a:pt x="437594" y="4204448"/>
                </a:lnTo>
                <a:cubicBezTo>
                  <a:pt x="294761" y="4060422"/>
                  <a:pt x="149199" y="3914214"/>
                  <a:pt x="0" y="3765095"/>
                </a:cubicBez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a:p>
        </p:txBody>
      </p:sp>
      <p:sp>
        <p:nvSpPr>
          <p:cNvPr id="24" name="Freeform 23">
            <a:extLst>
              <a:ext uri="{FF2B5EF4-FFF2-40B4-BE49-F238E27FC236}">
                <a16:creationId xmlns:a16="http://schemas.microsoft.com/office/drawing/2014/main" id="{07D6CC02-AD2D-E118-C03A-5CD7D8A192F0}"/>
              </a:ext>
            </a:extLst>
          </p:cNvPr>
          <p:cNvSpPr/>
          <p:nvPr userDrawn="1"/>
        </p:nvSpPr>
        <p:spPr>
          <a:xfrm rot="18900000">
            <a:off x="5844624" y="4146691"/>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5" name="Text Placeholder 32">
            <a:extLst>
              <a:ext uri="{FF2B5EF4-FFF2-40B4-BE49-F238E27FC236}">
                <a16:creationId xmlns:a16="http://schemas.microsoft.com/office/drawing/2014/main" id="{C38EE365-B5BB-68B5-F395-E3D3B20B331A}"/>
              </a:ext>
            </a:extLst>
          </p:cNvPr>
          <p:cNvSpPr>
            <a:spLocks noGrp="1"/>
          </p:cNvSpPr>
          <p:nvPr>
            <p:ph type="body" sz="quarter" idx="32" hasCustomPrompt="1"/>
          </p:nvPr>
        </p:nvSpPr>
        <p:spPr>
          <a:xfrm>
            <a:off x="559613" y="2974213"/>
            <a:ext cx="3868001" cy="2479643"/>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6" name="Text Placeholder 32">
            <a:extLst>
              <a:ext uri="{FF2B5EF4-FFF2-40B4-BE49-F238E27FC236}">
                <a16:creationId xmlns:a16="http://schemas.microsoft.com/office/drawing/2014/main" id="{F64F80ED-2728-7100-617E-0734E6408501}"/>
              </a:ext>
            </a:extLst>
          </p:cNvPr>
          <p:cNvSpPr>
            <a:spLocks noGrp="1"/>
          </p:cNvSpPr>
          <p:nvPr>
            <p:ph type="body" sz="quarter" idx="33" hasCustomPrompt="1"/>
          </p:nvPr>
        </p:nvSpPr>
        <p:spPr>
          <a:xfrm>
            <a:off x="515712" y="660136"/>
            <a:ext cx="5403876" cy="1064757"/>
          </a:xfrm>
          <a:prstGeom prst="rect">
            <a:avLst/>
          </a:prstGeom>
        </p:spPr>
        <p:txBody>
          <a:bodyPr numCol="1">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7" name="Text Placeholder 32">
            <a:extLst>
              <a:ext uri="{FF2B5EF4-FFF2-40B4-BE49-F238E27FC236}">
                <a16:creationId xmlns:a16="http://schemas.microsoft.com/office/drawing/2014/main" id="{F5CF788A-3B2B-E712-5F76-D59C19D2971E}"/>
              </a:ext>
            </a:extLst>
          </p:cNvPr>
          <p:cNvSpPr>
            <a:spLocks noGrp="1"/>
          </p:cNvSpPr>
          <p:nvPr>
            <p:ph type="body" sz="quarter" idx="34" hasCustomPrompt="1"/>
          </p:nvPr>
        </p:nvSpPr>
        <p:spPr>
          <a:xfrm>
            <a:off x="559613" y="1864993"/>
            <a:ext cx="4483264" cy="1064757"/>
          </a:xfrm>
          <a:prstGeom prst="rect">
            <a:avLst/>
          </a:prstGeom>
        </p:spPr>
        <p:txBody>
          <a:bodyPr numCol="1" spcCol="288000" anchor="t">
            <a:noAutofit/>
          </a:bodyPr>
          <a:lstStyle>
            <a:lvl1pPr marL="0" indent="0" algn="l">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30" name="Slide Number Placeholder 5">
            <a:extLst>
              <a:ext uri="{FF2B5EF4-FFF2-40B4-BE49-F238E27FC236}">
                <a16:creationId xmlns:a16="http://schemas.microsoft.com/office/drawing/2014/main" id="{F8802CE5-B11E-F2CE-CECF-1AACFB4C177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1" name="Text Placeholder 32">
            <a:extLst>
              <a:ext uri="{FF2B5EF4-FFF2-40B4-BE49-F238E27FC236}">
                <a16:creationId xmlns:a16="http://schemas.microsoft.com/office/drawing/2014/main" id="{119FB926-19EA-1E21-A173-670EF0F7090D}"/>
              </a:ext>
            </a:extLst>
          </p:cNvPr>
          <p:cNvSpPr>
            <a:spLocks noGrp="1"/>
          </p:cNvSpPr>
          <p:nvPr>
            <p:ph type="body" sz="quarter" idx="17" hasCustomPrompt="1"/>
          </p:nvPr>
        </p:nvSpPr>
        <p:spPr>
          <a:xfrm>
            <a:off x="2662196" y="7159966"/>
            <a:ext cx="3257392" cy="1845861"/>
          </a:xfrm>
          <a:prstGeom prst="rect">
            <a:avLst/>
          </a:prstGeom>
        </p:spPr>
        <p:txBody>
          <a:bodyPr>
            <a:noAutofit/>
          </a:bodyPr>
          <a:lstStyle>
            <a:lvl1pPr marL="0" indent="0" algn="ctr">
              <a:lnSpc>
                <a:spcPts val="2020"/>
              </a:lnSpc>
              <a:spcBef>
                <a:spcPts val="0"/>
              </a:spcBef>
              <a:buNone/>
              <a:defRPr sz="1938" b="1" i="0">
                <a:solidFill>
                  <a:srgbClr val="1A3966"/>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32" name="Text Placeholder 32">
            <a:extLst>
              <a:ext uri="{FF2B5EF4-FFF2-40B4-BE49-F238E27FC236}">
                <a16:creationId xmlns:a16="http://schemas.microsoft.com/office/drawing/2014/main" id="{A77D5B94-A3A7-56CD-F1C8-476480D497E5}"/>
              </a:ext>
            </a:extLst>
          </p:cNvPr>
          <p:cNvSpPr>
            <a:spLocks noGrp="1"/>
          </p:cNvSpPr>
          <p:nvPr>
            <p:ph type="body" sz="quarter" idx="14" hasCustomPrompt="1"/>
          </p:nvPr>
        </p:nvSpPr>
        <p:spPr>
          <a:xfrm>
            <a:off x="2662196" y="9219243"/>
            <a:ext cx="3257392" cy="522755"/>
          </a:xfrm>
          <a:prstGeom prst="rect">
            <a:avLst/>
          </a:prstGeom>
        </p:spPr>
        <p:txBody>
          <a:bodyPr>
            <a:noAutofit/>
          </a:bodyPr>
          <a:lstStyle>
            <a:lvl1pPr marL="0" indent="0" algn="ctr">
              <a:lnSpc>
                <a:spcPts val="2020"/>
              </a:lnSpc>
              <a:spcBef>
                <a:spcPts val="0"/>
              </a:spcBef>
              <a:buNone/>
              <a:defRPr sz="1400" b="0" i="0">
                <a:solidFill>
                  <a:srgbClr val="3FC2E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18493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8ED324-DAA2-865F-4903-3501B0640847}"/>
              </a:ext>
            </a:extLst>
          </p:cNvPr>
          <p:cNvSpPr/>
          <p:nvPr userDrawn="1"/>
        </p:nvSpPr>
        <p:spPr>
          <a:xfrm>
            <a:off x="-1" y="2776961"/>
            <a:ext cx="7775575" cy="8130752"/>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9" name="Picture Placeholder 18">
            <a:extLst>
              <a:ext uri="{FF2B5EF4-FFF2-40B4-BE49-F238E27FC236}">
                <a16:creationId xmlns:a16="http://schemas.microsoft.com/office/drawing/2014/main" id="{1856F55F-8C23-AAAB-DE41-3BDF7C738272}"/>
              </a:ext>
            </a:extLst>
          </p:cNvPr>
          <p:cNvSpPr>
            <a:spLocks noGrp="1"/>
          </p:cNvSpPr>
          <p:nvPr>
            <p:ph type="pic" sz="quarter" idx="10"/>
          </p:nvPr>
        </p:nvSpPr>
        <p:spPr>
          <a:xfrm>
            <a:off x="2838666" y="3224463"/>
            <a:ext cx="4936909" cy="7719399"/>
          </a:xfrm>
          <a:custGeom>
            <a:avLst/>
            <a:gdLst>
              <a:gd name="connsiteX0" fmla="*/ 4936909 w 4936909"/>
              <a:gd name="connsiteY0" fmla="*/ 0 h 7719399"/>
              <a:gd name="connsiteX1" fmla="*/ 4936909 w 4936909"/>
              <a:gd name="connsiteY1" fmla="*/ 7719399 h 7719399"/>
              <a:gd name="connsiteX2" fmla="*/ 0 w 4936909"/>
              <a:gd name="connsiteY2" fmla="*/ 2537197 h 7719399"/>
              <a:gd name="connsiteX3" fmla="*/ 1424369 w 4936909"/>
              <a:gd name="connsiteY3" fmla="*/ 1805180 h 7719399"/>
              <a:gd name="connsiteX4" fmla="*/ 1474318 w 4936909"/>
              <a:gd name="connsiteY4" fmla="*/ 1900806 h 7719399"/>
              <a:gd name="connsiteX5" fmla="*/ 3567548 w 4936909"/>
              <a:gd name="connsiteY5" fmla="*/ 807431 h 7719399"/>
              <a:gd name="connsiteX6" fmla="*/ 3524852 w 4936909"/>
              <a:gd name="connsiteY6" fmla="*/ 725691 h 7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909" h="7719399">
                <a:moveTo>
                  <a:pt x="4936909" y="0"/>
                </a:moveTo>
                <a:lnTo>
                  <a:pt x="4936909" y="7719399"/>
                </a:lnTo>
                <a:cubicBezTo>
                  <a:pt x="3259189" y="6013387"/>
                  <a:pt x="1677720" y="4243210"/>
                  <a:pt x="0" y="2537197"/>
                </a:cubicBezTo>
                <a:lnTo>
                  <a:pt x="1424369" y="1805180"/>
                </a:lnTo>
                <a:lnTo>
                  <a:pt x="1474318" y="1900806"/>
                </a:lnTo>
                <a:lnTo>
                  <a:pt x="3567548" y="807431"/>
                </a:lnTo>
                <a:lnTo>
                  <a:pt x="3524852" y="725691"/>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dirty="0"/>
          </a:p>
        </p:txBody>
      </p:sp>
      <p:sp>
        <p:nvSpPr>
          <p:cNvPr id="20" name="Freeform 19">
            <a:extLst>
              <a:ext uri="{FF2B5EF4-FFF2-40B4-BE49-F238E27FC236}">
                <a16:creationId xmlns:a16="http://schemas.microsoft.com/office/drawing/2014/main" id="{C85B0E05-4D14-C472-7E6D-80F619D37578}"/>
              </a:ext>
            </a:extLst>
          </p:cNvPr>
          <p:cNvSpPr/>
          <p:nvPr userDrawn="1"/>
        </p:nvSpPr>
        <p:spPr>
          <a:xfrm rot="14545211">
            <a:off x="5193768" y="3297319"/>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4" name="Text Placeholder 32">
            <a:extLst>
              <a:ext uri="{FF2B5EF4-FFF2-40B4-BE49-F238E27FC236}">
                <a16:creationId xmlns:a16="http://schemas.microsoft.com/office/drawing/2014/main" id="{909EC9B3-B424-B948-D3DF-F39BB20F2C17}"/>
              </a:ext>
            </a:extLst>
          </p:cNvPr>
          <p:cNvSpPr>
            <a:spLocks noGrp="1"/>
          </p:cNvSpPr>
          <p:nvPr>
            <p:ph type="body" sz="quarter" idx="32" hasCustomPrompt="1"/>
          </p:nvPr>
        </p:nvSpPr>
        <p:spPr>
          <a:xfrm>
            <a:off x="624293" y="6873369"/>
            <a:ext cx="5781921" cy="3743651"/>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5" name="Text Placeholder 32">
            <a:extLst>
              <a:ext uri="{FF2B5EF4-FFF2-40B4-BE49-F238E27FC236}">
                <a16:creationId xmlns:a16="http://schemas.microsoft.com/office/drawing/2014/main" id="{08EB423D-79D0-1EF0-FFA2-B25E91308624}"/>
              </a:ext>
            </a:extLst>
          </p:cNvPr>
          <p:cNvSpPr>
            <a:spLocks noGrp="1"/>
          </p:cNvSpPr>
          <p:nvPr>
            <p:ph type="body" sz="quarter" idx="33" hasCustomPrompt="1"/>
          </p:nvPr>
        </p:nvSpPr>
        <p:spPr>
          <a:xfrm>
            <a:off x="602343" y="704766"/>
            <a:ext cx="6570888"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6" name="Text Placeholder 32">
            <a:extLst>
              <a:ext uri="{FF2B5EF4-FFF2-40B4-BE49-F238E27FC236}">
                <a16:creationId xmlns:a16="http://schemas.microsoft.com/office/drawing/2014/main" id="{4B62C836-8906-DB50-8126-C07F8AFF2591}"/>
              </a:ext>
            </a:extLst>
          </p:cNvPr>
          <p:cNvSpPr>
            <a:spLocks noGrp="1"/>
          </p:cNvSpPr>
          <p:nvPr>
            <p:ph type="body" sz="quarter" idx="34" hasCustomPrompt="1"/>
          </p:nvPr>
        </p:nvSpPr>
        <p:spPr>
          <a:xfrm>
            <a:off x="646244" y="2137343"/>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35343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Text Slide 05">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EBF24AE2-35E9-A217-A1E6-2E24B72B6AAC}"/>
              </a:ext>
            </a:extLst>
          </p:cNvPr>
          <p:cNvSpPr/>
          <p:nvPr userDrawn="1"/>
        </p:nvSpPr>
        <p:spPr>
          <a:xfrm>
            <a:off x="577661" y="5653114"/>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8" name="Text Placeholder 32">
            <a:extLst>
              <a:ext uri="{FF2B5EF4-FFF2-40B4-BE49-F238E27FC236}">
                <a16:creationId xmlns:a16="http://schemas.microsoft.com/office/drawing/2014/main" id="{C121D8D3-EC77-C0B1-49C1-24A71B1F1694}"/>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9" name="Text Placeholder 32">
            <a:extLst>
              <a:ext uri="{FF2B5EF4-FFF2-40B4-BE49-F238E27FC236}">
                <a16:creationId xmlns:a16="http://schemas.microsoft.com/office/drawing/2014/main" id="{9DADB4CA-5898-D082-EDF2-AAA126701D69}"/>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2" name="Text Placeholder 32">
            <a:extLst>
              <a:ext uri="{FF2B5EF4-FFF2-40B4-BE49-F238E27FC236}">
                <a16:creationId xmlns:a16="http://schemas.microsoft.com/office/drawing/2014/main" id="{C402A567-2AAC-7239-6A19-AB0430848C7D}"/>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9" name="Text Placeholder 32">
            <a:extLst>
              <a:ext uri="{FF2B5EF4-FFF2-40B4-BE49-F238E27FC236}">
                <a16:creationId xmlns:a16="http://schemas.microsoft.com/office/drawing/2014/main" id="{6207E5AA-CB20-DD52-E007-A3155CDA9AB2}"/>
              </a:ext>
            </a:extLst>
          </p:cNvPr>
          <p:cNvSpPr>
            <a:spLocks noGrp="1"/>
          </p:cNvSpPr>
          <p:nvPr userDrawn="1">
            <p:ph type="body" sz="quarter" idx="17" hasCustomPrompt="1"/>
          </p:nvPr>
        </p:nvSpPr>
        <p:spPr>
          <a:xfrm>
            <a:off x="3704933" y="7715669"/>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9411842D-AA0A-A89E-A530-B09C8F6146D6}"/>
              </a:ext>
            </a:extLst>
          </p:cNvPr>
          <p:cNvSpPr>
            <a:spLocks noGrp="1"/>
          </p:cNvSpPr>
          <p:nvPr userDrawn="1">
            <p:ph type="body" sz="quarter" idx="14" hasCustomPrompt="1"/>
          </p:nvPr>
        </p:nvSpPr>
        <p:spPr>
          <a:xfrm>
            <a:off x="3704933" y="10005408"/>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Freeform 14">
            <a:extLst>
              <a:ext uri="{FF2B5EF4-FFF2-40B4-BE49-F238E27FC236}">
                <a16:creationId xmlns:a16="http://schemas.microsoft.com/office/drawing/2014/main" id="{F865B5DC-131D-AF90-8213-EEAD627C7165}"/>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41" name="Picture Placeholder 40">
            <a:extLst>
              <a:ext uri="{FF2B5EF4-FFF2-40B4-BE49-F238E27FC236}">
                <a16:creationId xmlns:a16="http://schemas.microsoft.com/office/drawing/2014/main" id="{172C8B51-DC45-CCEE-FB82-EC9AA497B8B3}"/>
              </a:ext>
            </a:extLst>
          </p:cNvPr>
          <p:cNvSpPr>
            <a:spLocks noGrp="1"/>
          </p:cNvSpPr>
          <p:nvPr userDrawn="1">
            <p:ph type="pic" sz="quarter" idx="35"/>
          </p:nvPr>
        </p:nvSpPr>
        <p:spPr>
          <a:xfrm>
            <a:off x="-23930" y="4642535"/>
            <a:ext cx="3449060" cy="6265185"/>
          </a:xfrm>
          <a:custGeom>
            <a:avLst/>
            <a:gdLst>
              <a:gd name="connsiteX0" fmla="*/ 0 w 3449060"/>
              <a:gd name="connsiteY0" fmla="*/ 0 h 6265185"/>
              <a:gd name="connsiteX1" fmla="*/ 1130290 w 3449060"/>
              <a:gd name="connsiteY1" fmla="*/ 1131126 h 6265185"/>
              <a:gd name="connsiteX2" fmla="*/ 1015981 w 3449060"/>
              <a:gd name="connsiteY2" fmla="*/ 1248964 h 6265185"/>
              <a:gd name="connsiteX3" fmla="*/ 2887672 w 3449060"/>
              <a:gd name="connsiteY3" fmla="*/ 3064593 h 6265185"/>
              <a:gd name="connsiteX4" fmla="*/ 2973705 w 3449060"/>
              <a:gd name="connsiteY4" fmla="*/ 2975903 h 6265185"/>
              <a:gd name="connsiteX5" fmla="*/ 3449060 w 3449060"/>
              <a:gd name="connsiteY5" fmla="*/ 3451610 h 6265185"/>
              <a:gd name="connsiteX6" fmla="*/ 635759 w 3449060"/>
              <a:gd name="connsiteY6" fmla="*/ 6265185 h 6265185"/>
              <a:gd name="connsiteX7" fmla="*/ 0 w 3449060"/>
              <a:gd name="connsiteY7" fmla="*/ 6265185 h 6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060" h="6265185">
                <a:moveTo>
                  <a:pt x="0" y="0"/>
                </a:moveTo>
                <a:lnTo>
                  <a:pt x="1130290" y="1131126"/>
                </a:lnTo>
                <a:lnTo>
                  <a:pt x="1015981" y="1248964"/>
                </a:lnTo>
                <a:lnTo>
                  <a:pt x="2887672" y="3064593"/>
                </a:lnTo>
                <a:lnTo>
                  <a:pt x="2973705" y="2975903"/>
                </a:lnTo>
                <a:lnTo>
                  <a:pt x="3449060" y="3451610"/>
                </a:lnTo>
                <a:lnTo>
                  <a:pt x="635759" y="6265185"/>
                </a:lnTo>
                <a:lnTo>
                  <a:pt x="0" y="626518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dirty="0"/>
          </a:p>
        </p:txBody>
      </p:sp>
      <p:sp>
        <p:nvSpPr>
          <p:cNvPr id="42" name="Freeform 41">
            <a:extLst>
              <a:ext uri="{FF2B5EF4-FFF2-40B4-BE49-F238E27FC236}">
                <a16:creationId xmlns:a16="http://schemas.microsoft.com/office/drawing/2014/main" id="{2C5D505F-748F-3B0B-1D40-157EA759EAB2}"/>
              </a:ext>
            </a:extLst>
          </p:cNvPr>
          <p:cNvSpPr/>
          <p:nvPr userDrawn="1"/>
        </p:nvSpPr>
        <p:spPr>
          <a:xfrm rot="18847736">
            <a:off x="1889882" y="540566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4C503E00-622B-CE3A-FFCC-375CC0DF1FDA}"/>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4" name="Slide Number Placeholder 5">
            <a:extLst>
              <a:ext uri="{FF2B5EF4-FFF2-40B4-BE49-F238E27FC236}">
                <a16:creationId xmlns:a16="http://schemas.microsoft.com/office/drawing/2014/main" id="{FD3AD596-8AC0-DED7-502E-7AEFC36628DA}"/>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5" name="Straight Connector 4">
            <a:extLst>
              <a:ext uri="{FF2B5EF4-FFF2-40B4-BE49-F238E27FC236}">
                <a16:creationId xmlns:a16="http://schemas.microsoft.com/office/drawing/2014/main" id="{D2ACCA66-9706-2810-EA48-AE58F3DFD2E5}"/>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06">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D2AACA0A-88E2-A7C5-52E8-A8586E14828D}"/>
              </a:ext>
            </a:extLst>
          </p:cNvPr>
          <p:cNvSpPr>
            <a:spLocks noGrp="1"/>
          </p:cNvSpPr>
          <p:nvPr>
            <p:ph type="body" sz="quarter" idx="32" hasCustomPrompt="1"/>
          </p:nvPr>
        </p:nvSpPr>
        <p:spPr>
          <a:xfrm>
            <a:off x="532400" y="8112154"/>
            <a:ext cx="6526988" cy="168308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B7F78DC0-C19A-13A8-A0EB-3205FDF8DADC}"/>
              </a:ext>
            </a:extLst>
          </p:cNvPr>
          <p:cNvSpPr>
            <a:spLocks noGrp="1"/>
          </p:cNvSpPr>
          <p:nvPr>
            <p:ph type="body" sz="quarter" idx="33" hasCustomPrompt="1"/>
          </p:nvPr>
        </p:nvSpPr>
        <p:spPr>
          <a:xfrm>
            <a:off x="488499" y="5798078"/>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2D0F04E5-8DD5-C69B-7087-B233275F17C0}"/>
              </a:ext>
            </a:extLst>
          </p:cNvPr>
          <p:cNvSpPr>
            <a:spLocks noGrp="1"/>
          </p:cNvSpPr>
          <p:nvPr>
            <p:ph type="body" sz="quarter" idx="34" hasCustomPrompt="1"/>
          </p:nvPr>
        </p:nvSpPr>
        <p:spPr>
          <a:xfrm>
            <a:off x="532400" y="7002935"/>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5" name="Freeform 24">
            <a:extLst>
              <a:ext uri="{FF2B5EF4-FFF2-40B4-BE49-F238E27FC236}">
                <a16:creationId xmlns:a16="http://schemas.microsoft.com/office/drawing/2014/main" id="{D1F6332F-7045-02EF-DCD1-985F468756C6}"/>
              </a:ext>
            </a:extLst>
          </p:cNvPr>
          <p:cNvSpPr/>
          <p:nvPr userDrawn="1"/>
        </p:nvSpPr>
        <p:spPr>
          <a:xfrm rot="10800000">
            <a:off x="-23928" y="-16042"/>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7" name="Text Placeholder 32">
            <a:extLst>
              <a:ext uri="{FF2B5EF4-FFF2-40B4-BE49-F238E27FC236}">
                <a16:creationId xmlns:a16="http://schemas.microsoft.com/office/drawing/2014/main" id="{854A93E8-CEBC-08EC-CF8B-1E09365359A1}"/>
              </a:ext>
            </a:extLst>
          </p:cNvPr>
          <p:cNvSpPr>
            <a:spLocks noGrp="1"/>
          </p:cNvSpPr>
          <p:nvPr userDrawn="1">
            <p:ph type="body" sz="quarter" idx="17" hasCustomPrompt="1"/>
          </p:nvPr>
        </p:nvSpPr>
        <p:spPr>
          <a:xfrm>
            <a:off x="488499" y="601947"/>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8" name="Text Placeholder 32">
            <a:extLst>
              <a:ext uri="{FF2B5EF4-FFF2-40B4-BE49-F238E27FC236}">
                <a16:creationId xmlns:a16="http://schemas.microsoft.com/office/drawing/2014/main" id="{E96D8170-C11D-7786-3B94-3DB20287FEEE}"/>
              </a:ext>
            </a:extLst>
          </p:cNvPr>
          <p:cNvSpPr>
            <a:spLocks noGrp="1"/>
          </p:cNvSpPr>
          <p:nvPr userDrawn="1">
            <p:ph type="body" sz="quarter" idx="14" hasCustomPrompt="1"/>
          </p:nvPr>
        </p:nvSpPr>
        <p:spPr>
          <a:xfrm>
            <a:off x="488499" y="2891686"/>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27" name="Picture Placeholder 26">
            <a:extLst>
              <a:ext uri="{FF2B5EF4-FFF2-40B4-BE49-F238E27FC236}">
                <a16:creationId xmlns:a16="http://schemas.microsoft.com/office/drawing/2014/main" id="{F9B8D4BC-4AA4-F2E3-04A8-4280F0B01634}"/>
              </a:ext>
            </a:extLst>
          </p:cNvPr>
          <p:cNvSpPr>
            <a:spLocks noGrp="1"/>
          </p:cNvSpPr>
          <p:nvPr>
            <p:ph type="pic" sz="quarter" idx="35" hasCustomPrompt="1"/>
          </p:nvPr>
        </p:nvSpPr>
        <p:spPr>
          <a:xfrm>
            <a:off x="4258320" y="-1"/>
            <a:ext cx="3541182" cy="6432523"/>
          </a:xfrm>
          <a:custGeom>
            <a:avLst/>
            <a:gdLst>
              <a:gd name="connsiteX0" fmla="*/ 2888442 w 3541182"/>
              <a:gd name="connsiteY0" fmla="*/ 0 h 6432523"/>
              <a:gd name="connsiteX1" fmla="*/ 3541182 w 3541182"/>
              <a:gd name="connsiteY1" fmla="*/ 0 h 6432523"/>
              <a:gd name="connsiteX2" fmla="*/ 3541182 w 3541182"/>
              <a:gd name="connsiteY2" fmla="*/ 6432523 h 6432523"/>
              <a:gd name="connsiteX3" fmla="*/ 2392564 w 3541182"/>
              <a:gd name="connsiteY3" fmla="*/ 5283056 h 6432523"/>
              <a:gd name="connsiteX4" fmla="*/ 2484683 w 3541182"/>
              <a:gd name="connsiteY4" fmla="*/ 5188092 h 6432523"/>
              <a:gd name="connsiteX5" fmla="*/ 612992 w 3541182"/>
              <a:gd name="connsiteY5" fmla="*/ 3372464 h 6432523"/>
              <a:gd name="connsiteX6" fmla="*/ 549149 w 3541182"/>
              <a:gd name="connsiteY6" fmla="*/ 3438278 h 6432523"/>
              <a:gd name="connsiteX7" fmla="*/ 0 w 3541182"/>
              <a:gd name="connsiteY7" fmla="*/ 2888723 h 64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1182" h="6432523">
                <a:moveTo>
                  <a:pt x="2888442" y="0"/>
                </a:moveTo>
                <a:lnTo>
                  <a:pt x="3541182" y="0"/>
                </a:lnTo>
                <a:lnTo>
                  <a:pt x="3541182" y="6432523"/>
                </a:lnTo>
                <a:lnTo>
                  <a:pt x="2392564" y="5283056"/>
                </a:lnTo>
                <a:lnTo>
                  <a:pt x="2484683" y="5188092"/>
                </a:lnTo>
                <a:lnTo>
                  <a:pt x="612992" y="3372464"/>
                </a:lnTo>
                <a:lnTo>
                  <a:pt x="549149" y="3438278"/>
                </a:lnTo>
                <a:lnTo>
                  <a:pt x="0" y="2888723"/>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r>
              <a:rPr lang="en-US" dirty="0"/>
              <a:t>    </a:t>
            </a:r>
          </a:p>
        </p:txBody>
      </p:sp>
      <p:sp>
        <p:nvSpPr>
          <p:cNvPr id="28" name="Freeform 27">
            <a:extLst>
              <a:ext uri="{FF2B5EF4-FFF2-40B4-BE49-F238E27FC236}">
                <a16:creationId xmlns:a16="http://schemas.microsoft.com/office/drawing/2014/main" id="{417D2418-2D88-9DE8-6F88-CB319D4F6B5B}"/>
              </a:ext>
            </a:extLst>
          </p:cNvPr>
          <p:cNvSpPr/>
          <p:nvPr userDrawn="1"/>
        </p:nvSpPr>
        <p:spPr>
          <a:xfrm rot="8047736">
            <a:off x="5594851" y="306629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0" name="Slide Number Placeholder 5">
            <a:extLst>
              <a:ext uri="{FF2B5EF4-FFF2-40B4-BE49-F238E27FC236}">
                <a16:creationId xmlns:a16="http://schemas.microsoft.com/office/drawing/2014/main" id="{275A4ACB-330E-B76A-E7B3-DF818AD4627E}"/>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9830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0EC0709-AD53-BAC6-3916-9CBB06A5A4D9}"/>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rgbClr val="1A3966"/>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5" name="Group 4">
            <a:extLst>
              <a:ext uri="{FF2B5EF4-FFF2-40B4-BE49-F238E27FC236}">
                <a16:creationId xmlns:a16="http://schemas.microsoft.com/office/drawing/2014/main" id="{C7A4EBD6-02F9-9E4B-197F-D785A409581B}"/>
              </a:ext>
            </a:extLst>
          </p:cNvPr>
          <p:cNvGrpSpPr/>
          <p:nvPr userDrawn="1"/>
        </p:nvGrpSpPr>
        <p:grpSpPr>
          <a:xfrm>
            <a:off x="7279918" y="6143103"/>
            <a:ext cx="265889" cy="4141248"/>
            <a:chOff x="7279918" y="6143103"/>
            <a:chExt cx="265889" cy="4141248"/>
          </a:xfrm>
        </p:grpSpPr>
        <p:sp>
          <p:nvSpPr>
            <p:cNvPr id="2" name="TextBox 1">
              <a:extLst>
                <a:ext uri="{FF2B5EF4-FFF2-40B4-BE49-F238E27FC236}">
                  <a16:creationId xmlns:a16="http://schemas.microsoft.com/office/drawing/2014/main" id="{3ECE3C8D-98D6-F9EA-2278-14EE85B347C8}"/>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rgbClr val="1A3966"/>
                  </a:solidFill>
                </a:rPr>
                <a:t>Engineering Education for a Sustainable Future</a:t>
              </a:r>
            </a:p>
          </p:txBody>
        </p:sp>
        <p:cxnSp>
          <p:nvCxnSpPr>
            <p:cNvPr id="4" name="Straight Connector 3">
              <a:extLst>
                <a:ext uri="{FF2B5EF4-FFF2-40B4-BE49-F238E27FC236}">
                  <a16:creationId xmlns:a16="http://schemas.microsoft.com/office/drawing/2014/main" id="{ABF2C566-67D7-9FC2-EDBE-AE503129DF4A}"/>
                </a:ext>
              </a:extLst>
            </p:cNvPr>
            <p:cNvCxnSpPr/>
            <p:nvPr userDrawn="1"/>
          </p:nvCxnSpPr>
          <p:spPr>
            <a:xfrm>
              <a:off x="7279918" y="10284351"/>
              <a:ext cx="265889" cy="0"/>
            </a:xfrm>
            <a:prstGeom prst="line">
              <a:avLst/>
            </a:prstGeom>
            <a:ln>
              <a:solidFill>
                <a:srgbClr val="69BCA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4006" r:id="rId2"/>
    <p:sldLayoutId id="2147483987" r:id="rId3"/>
    <p:sldLayoutId id="2147483989" r:id="rId4"/>
    <p:sldLayoutId id="2147484007" r:id="rId5"/>
    <p:sldLayoutId id="2147484008" r:id="rId6"/>
    <p:sldLayoutId id="2147484009" r:id="rId7"/>
    <p:sldLayoutId id="2147483991" r:id="rId8"/>
    <p:sldLayoutId id="2147483992" r:id="rId9"/>
    <p:sldLayoutId id="2147483993" r:id="rId10"/>
    <p:sldLayoutId id="2147484014" r:id="rId11"/>
    <p:sldLayoutId id="2147484002" r:id="rId12"/>
    <p:sldLayoutId id="2147484010" r:id="rId13"/>
    <p:sldLayoutId id="2147484012" r:id="rId14"/>
    <p:sldLayoutId id="2147484011"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eesfproject.eu/" TargetMode="Externa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https://www.linkedin.com/company/engineering-for-a-sustainable-futur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HV-H-WAM4lo?si=J-Rg5-fpfc9s8JOJ" TargetMode="External"/><Relationship Id="rId2" Type="http://schemas.openxmlformats.org/officeDocument/2006/relationships/hyperlink" Target="https://eesfproject.eu/"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bWQ4-KlYXVo?si=cgOT74mvJOyS9G9z"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pRUFIRDR47E?si=D6dVi0WWjbioGIE9"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Qz7Lsn3qWys?si=AQK6du-oHLp6yHm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qgwu1sWGSh4?si=wYiUgDcuYjt25GE4"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24208E4-4E30-7A15-2AD7-44789F6FD6BB}"/>
              </a:ext>
            </a:extLst>
          </p:cNvPr>
          <p:cNvSpPr>
            <a:spLocks noGrp="1"/>
          </p:cNvSpPr>
          <p:nvPr>
            <p:ph type="body" sz="quarter" idx="19"/>
          </p:nvPr>
        </p:nvSpPr>
        <p:spPr>
          <a:xfrm>
            <a:off x="411947" y="4922726"/>
            <a:ext cx="3378522" cy="841604"/>
          </a:xfrm>
          <a:prstGeom prst="rect">
            <a:avLst/>
          </a:prstGeom>
        </p:spPr>
        <p:txBody>
          <a:bodyPr/>
          <a:lstStyle/>
          <a:p>
            <a:r>
              <a:rPr lang="en-US" sz="3000" dirty="0"/>
              <a:t>Newsletter Issue #4</a:t>
            </a:r>
          </a:p>
        </p:txBody>
      </p:sp>
      <p:sp>
        <p:nvSpPr>
          <p:cNvPr id="6" name="Text Placeholder 5">
            <a:extLst>
              <a:ext uri="{FF2B5EF4-FFF2-40B4-BE49-F238E27FC236}">
                <a16:creationId xmlns:a16="http://schemas.microsoft.com/office/drawing/2014/main" id="{7D3D3C30-75ED-EDF9-73D4-1E429E425118}"/>
              </a:ext>
            </a:extLst>
          </p:cNvPr>
          <p:cNvSpPr>
            <a:spLocks noGrp="1"/>
          </p:cNvSpPr>
          <p:nvPr>
            <p:ph type="body" sz="quarter" idx="4294967295"/>
          </p:nvPr>
        </p:nvSpPr>
        <p:spPr>
          <a:xfrm>
            <a:off x="5351463" y="8713788"/>
            <a:ext cx="2424112" cy="608012"/>
          </a:xfrm>
          <a:prstGeom prst="rect">
            <a:avLst/>
          </a:prstGeom>
        </p:spPr>
        <p:txBody>
          <a:bodyPr/>
          <a:lstStyle/>
          <a:p>
            <a:r>
              <a:rPr lang="en-US" sz="2800" dirty="0"/>
              <a:t> </a:t>
            </a:r>
            <a:r>
              <a:rPr lang="en-US" sz="2800" dirty="0" err="1"/>
              <a:t>www.</a:t>
            </a:r>
            <a:r>
              <a:rPr lang="en-US" sz="2800" b="1" dirty="0" err="1"/>
              <a:t>idol</a:t>
            </a:r>
            <a:r>
              <a:rPr lang="en-US" sz="2800" dirty="0" err="1"/>
              <a:t>.eu</a:t>
            </a:r>
            <a:endParaRPr lang="en-US" sz="2800" dirty="0"/>
          </a:p>
        </p:txBody>
      </p:sp>
      <p:cxnSp>
        <p:nvCxnSpPr>
          <p:cNvPr id="9" name="Straight Connector 8">
            <a:extLst>
              <a:ext uri="{FF2B5EF4-FFF2-40B4-BE49-F238E27FC236}">
                <a16:creationId xmlns:a16="http://schemas.microsoft.com/office/drawing/2014/main" id="{3A03A088-8884-2AFA-E353-EC354013C15D}"/>
              </a:ext>
            </a:extLst>
          </p:cNvPr>
          <p:cNvCxnSpPr>
            <a:cxnSpLocks/>
          </p:cNvCxnSpPr>
          <p:nvPr/>
        </p:nvCxnSpPr>
        <p:spPr>
          <a:xfrm>
            <a:off x="-63339" y="5466325"/>
            <a:ext cx="385380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E71541DC-E72F-B2F3-44D7-21A9EAC10A2B}"/>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1781" t="-205" r="40217" b="205"/>
          <a:stretch/>
        </p:blipFill>
        <p:spPr>
          <a:xfrm>
            <a:off x="3067208" y="3949598"/>
            <a:ext cx="4708366" cy="6943881"/>
          </a:xfrm>
        </p:spPr>
      </p:pic>
      <p:sp>
        <p:nvSpPr>
          <p:cNvPr id="13" name="Freeform 12">
            <a:extLst>
              <a:ext uri="{FF2B5EF4-FFF2-40B4-BE49-F238E27FC236}">
                <a16:creationId xmlns:a16="http://schemas.microsoft.com/office/drawing/2014/main" id="{DBAB2E54-3227-3DD8-4884-CC96EB246291}"/>
              </a:ext>
            </a:extLst>
          </p:cNvPr>
          <p:cNvSpPr/>
          <p:nvPr/>
        </p:nvSpPr>
        <p:spPr>
          <a:xfrm>
            <a:off x="3067207" y="3963832"/>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blipFill dpi="0" rotWithShape="1">
            <a:blip r:embed="rId3"/>
            <a:srcRect/>
            <a:stretch>
              <a:fillRect l="-104679" t="-52634" r="-55835" b="-1269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ack and white sign with a person in a circle&#10;&#10;Description automatically generated">
            <a:extLst>
              <a:ext uri="{FF2B5EF4-FFF2-40B4-BE49-F238E27FC236}">
                <a16:creationId xmlns:a16="http://schemas.microsoft.com/office/drawing/2014/main" id="{0258975F-0530-AB2D-0A10-226502A039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03" y="9321799"/>
            <a:ext cx="1035050" cy="303777"/>
          </a:xfrm>
          <a:prstGeom prst="rect">
            <a:avLst/>
          </a:prstGeom>
          <a:noFill/>
          <a:ln>
            <a:noFill/>
          </a:ln>
        </p:spPr>
      </p:pic>
      <p:sp>
        <p:nvSpPr>
          <p:cNvPr id="5" name="Text Placeholder 4">
            <a:extLst>
              <a:ext uri="{FF2B5EF4-FFF2-40B4-BE49-F238E27FC236}">
                <a16:creationId xmlns:a16="http://schemas.microsoft.com/office/drawing/2014/main" id="{160E9019-D6B4-E20E-382A-0561146A8439}"/>
              </a:ext>
            </a:extLst>
          </p:cNvPr>
          <p:cNvSpPr>
            <a:spLocks noGrp="1"/>
          </p:cNvSpPr>
          <p:nvPr>
            <p:ph type="body" sz="quarter" idx="16"/>
          </p:nvPr>
        </p:nvSpPr>
        <p:spPr>
          <a:xfrm>
            <a:off x="411947" y="6009925"/>
            <a:ext cx="3853808" cy="1783557"/>
          </a:xfrm>
        </p:spPr>
        <p:txBody>
          <a:bodyPr/>
          <a:lstStyle/>
          <a:p>
            <a:r>
              <a:rPr lang="en-GB" dirty="0"/>
              <a:t>Scaling Impact through EU wide connection</a:t>
            </a:r>
          </a:p>
        </p:txBody>
      </p:sp>
      <p:pic>
        <p:nvPicPr>
          <p:cNvPr id="2" name="Google Shape;18;p25">
            <a:extLst>
              <a:ext uri="{FF2B5EF4-FFF2-40B4-BE49-F238E27FC236}">
                <a16:creationId xmlns:a16="http://schemas.microsoft.com/office/drawing/2014/main" id="{42AD6900-21B3-4F46-05B2-450698882FB9}"/>
              </a:ext>
            </a:extLst>
          </p:cNvPr>
          <p:cNvPicPr preferRelativeResize="0"/>
          <p:nvPr/>
        </p:nvPicPr>
        <p:blipFill rotWithShape="1">
          <a:blip r:embed="rId5">
            <a:alphaModFix/>
          </a:blip>
          <a:srcRect/>
          <a:stretch/>
        </p:blipFill>
        <p:spPr>
          <a:xfrm>
            <a:off x="-89528" y="9839575"/>
            <a:ext cx="5822653" cy="608013"/>
          </a:xfrm>
          <a:prstGeom prst="rect">
            <a:avLst/>
          </a:prstGeom>
          <a:noFill/>
          <a:ln>
            <a:noFill/>
          </a:ln>
        </p:spPr>
      </p:pic>
    </p:spTree>
    <p:extLst>
      <p:ext uri="{BB962C8B-B14F-4D97-AF65-F5344CB8AC3E}">
        <p14:creationId xmlns:p14="http://schemas.microsoft.com/office/powerpoint/2010/main" val="150615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EB3A0-F24B-5EBB-7B4C-51F76FBE0C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C1E464-82B6-BFA8-B799-EAFEC79615BC}"/>
              </a:ext>
            </a:extLst>
          </p:cNvPr>
          <p:cNvSpPr>
            <a:spLocks noGrp="1"/>
          </p:cNvSpPr>
          <p:nvPr>
            <p:ph type="body" sz="quarter" idx="32"/>
          </p:nvPr>
        </p:nvSpPr>
        <p:spPr>
          <a:xfrm>
            <a:off x="532098" y="5907655"/>
            <a:ext cx="6905765" cy="1841490"/>
          </a:xfrm>
        </p:spPr>
        <p:txBody>
          <a:bodyPr numCol="1"/>
          <a:lstStyle/>
          <a:p>
            <a:r>
              <a:rPr lang="en-GB" dirty="0"/>
              <a:t>The EESF Project presentation was delivered by P. Porto, Engineer Carlos Felgueiras, and Engineer Paulo Silva at the Slovak University of Technology in Bratislava on April 30, 2026. The session highlighted key aspects of the project, focusing on its technical developments and contributions to sustainable energy solutions. It took place in an academic setting under the guidance of Miroslava </a:t>
            </a:r>
            <a:r>
              <a:rPr lang="en-GB" dirty="0" err="1"/>
              <a:t>Smitkova</a:t>
            </a:r>
            <a:r>
              <a:rPr lang="en-GB" dirty="0"/>
              <a:t>, a lecturer specializing in renewable energy sources, ecology, and hydrogen technologies. Her expertise provided valuable context and support for the discussion of innovative approaches within the energy sector.</a:t>
            </a:r>
          </a:p>
        </p:txBody>
      </p:sp>
      <p:sp>
        <p:nvSpPr>
          <p:cNvPr id="3" name="Text Placeholder 2">
            <a:extLst>
              <a:ext uri="{FF2B5EF4-FFF2-40B4-BE49-F238E27FC236}">
                <a16:creationId xmlns:a16="http://schemas.microsoft.com/office/drawing/2014/main" id="{C06EDA93-6127-F835-8AC5-E5ABB6869289}"/>
              </a:ext>
            </a:extLst>
          </p:cNvPr>
          <p:cNvSpPr>
            <a:spLocks noGrp="1"/>
          </p:cNvSpPr>
          <p:nvPr>
            <p:ph type="body" sz="quarter" idx="33"/>
          </p:nvPr>
        </p:nvSpPr>
        <p:spPr>
          <a:xfrm>
            <a:off x="495411" y="4873470"/>
            <a:ext cx="6570888" cy="900798"/>
          </a:xfrm>
        </p:spPr>
        <p:txBody>
          <a:bodyPr/>
          <a:lstStyle/>
          <a:p>
            <a:r>
              <a:rPr lang="en-GB" sz="2800" dirty="0" err="1"/>
              <a:t>P.Porto</a:t>
            </a:r>
            <a:r>
              <a:rPr lang="en-GB" sz="2800" dirty="0"/>
              <a:t> showcasing the EESF project at the Slovak University of Technology</a:t>
            </a:r>
            <a:endParaRPr lang="en-GB" dirty="0"/>
          </a:p>
        </p:txBody>
      </p:sp>
      <p:pic>
        <p:nvPicPr>
          <p:cNvPr id="8" name="Picture Placeholder 7">
            <a:extLst>
              <a:ext uri="{FF2B5EF4-FFF2-40B4-BE49-F238E27FC236}">
                <a16:creationId xmlns:a16="http://schemas.microsoft.com/office/drawing/2014/main" id="{73D8DD4E-2C92-21A1-2085-E46DA4CDB38C}"/>
              </a:ext>
            </a:extLst>
          </p:cNvPr>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1437" b="1437"/>
          <a:stretch/>
        </p:blipFill>
        <p:spPr>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rgbClr val="FFFFFF">
              <a:lumMod val="85000"/>
            </a:srgbClr>
          </a:solidFill>
        </p:spPr>
      </p:pic>
      <p:sp>
        <p:nvSpPr>
          <p:cNvPr id="6" name="Slide Number Placeholder 5">
            <a:extLst>
              <a:ext uri="{FF2B5EF4-FFF2-40B4-BE49-F238E27FC236}">
                <a16:creationId xmlns:a16="http://schemas.microsoft.com/office/drawing/2014/main" id="{3C78D3B6-0438-7F9F-5767-A96EF8B7D9B9}"/>
              </a:ext>
            </a:extLst>
          </p:cNvPr>
          <p:cNvSpPr>
            <a:spLocks noGrp="1"/>
          </p:cNvSpPr>
          <p:nvPr>
            <p:ph type="sldNum" sz="quarter" idx="4"/>
          </p:nvPr>
        </p:nvSpPr>
        <p:spPr/>
        <p:txBody>
          <a:bodyPr/>
          <a:lstStyle/>
          <a:p>
            <a:fld id="{9C527BFA-2C0E-4CEC-B6A5-913A56FEF4B4}" type="slidenum">
              <a:rPr lang="fr-CA" smtClean="0"/>
              <a:pPr/>
              <a:t>10</a:t>
            </a:fld>
            <a:endParaRPr lang="fr-CA" dirty="0"/>
          </a:p>
        </p:txBody>
      </p:sp>
    </p:spTree>
    <p:extLst>
      <p:ext uri="{BB962C8B-B14F-4D97-AF65-F5344CB8AC3E}">
        <p14:creationId xmlns:p14="http://schemas.microsoft.com/office/powerpoint/2010/main" val="370799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5FC8A-8D21-BEB9-0382-1BD5A2579AEC}"/>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FE77F47-5CA3-01AE-007C-F85C44E14BFB}"/>
              </a:ext>
            </a:extLst>
          </p:cNvPr>
          <p:cNvPicPr>
            <a:picLocks noGrp="1" noChangeAspect="1"/>
          </p:cNvPicPr>
          <p:nvPr>
            <p:ph type="pic" sz="quarter" idx="35"/>
          </p:nvPr>
        </p:nvPicPr>
        <p:blipFill rotWithShape="1">
          <a:blip r:embed="rId2">
            <a:extLst>
              <a:ext uri="{28A0092B-C50C-407E-A947-70E740481C1C}">
                <a14:useLocalDpi xmlns:a14="http://schemas.microsoft.com/office/drawing/2010/main" val="0"/>
              </a:ext>
            </a:extLst>
          </a:blip>
          <a:srcRect l="48420" t="2878" r="17810" b="-2878"/>
          <a:stretch/>
        </p:blipFill>
        <p:spPr>
          <a:xfrm>
            <a:off x="-6" y="3251735"/>
            <a:ext cx="3030995" cy="5987069"/>
          </a:xfrm>
        </p:spPr>
      </p:pic>
      <p:sp>
        <p:nvSpPr>
          <p:cNvPr id="3" name="Slide Number Placeholder 2">
            <a:extLst>
              <a:ext uri="{FF2B5EF4-FFF2-40B4-BE49-F238E27FC236}">
                <a16:creationId xmlns:a16="http://schemas.microsoft.com/office/drawing/2014/main" id="{FE23B18A-D2DB-DF0C-811F-0AB4835506ED}"/>
              </a:ext>
            </a:extLst>
          </p:cNvPr>
          <p:cNvSpPr>
            <a:spLocks noGrp="1"/>
          </p:cNvSpPr>
          <p:nvPr>
            <p:ph type="sldNum" sz="quarter" idx="4"/>
          </p:nvPr>
        </p:nvSpPr>
        <p:spPr>
          <a:xfrm>
            <a:off x="7252898" y="10393101"/>
            <a:ext cx="410546" cy="464375"/>
          </a:xfrm>
        </p:spPr>
        <p:txBody>
          <a:bodyPr/>
          <a:lstStyle/>
          <a:p>
            <a:fld id="{9C527BFA-2C0E-4CEC-B6A5-913A56FEF4B4}" type="slidenum">
              <a:rPr lang="fr-CA" smtClean="0"/>
              <a:pPr/>
              <a:t>11</a:t>
            </a:fld>
            <a:endParaRPr lang="fr-CA" dirty="0"/>
          </a:p>
        </p:txBody>
      </p:sp>
      <p:sp>
        <p:nvSpPr>
          <p:cNvPr id="4" name="Text Placeholder 3">
            <a:extLst>
              <a:ext uri="{FF2B5EF4-FFF2-40B4-BE49-F238E27FC236}">
                <a16:creationId xmlns:a16="http://schemas.microsoft.com/office/drawing/2014/main" id="{B46ABEFD-2A34-4C17-4E2F-CD1A1E667635}"/>
              </a:ext>
            </a:extLst>
          </p:cNvPr>
          <p:cNvSpPr>
            <a:spLocks noGrp="1"/>
          </p:cNvSpPr>
          <p:nvPr>
            <p:ph type="body" sz="quarter" idx="33"/>
          </p:nvPr>
        </p:nvSpPr>
        <p:spPr>
          <a:xfrm>
            <a:off x="186484" y="389826"/>
            <a:ext cx="8032257" cy="459238"/>
          </a:xfrm>
        </p:spPr>
        <p:txBody>
          <a:bodyPr/>
          <a:lstStyle/>
          <a:p>
            <a:r>
              <a:rPr lang="en-GB" b="1" dirty="0"/>
              <a:t>Looking ahead</a:t>
            </a:r>
            <a:endParaRPr lang="en-US" b="1" dirty="0"/>
          </a:p>
        </p:txBody>
      </p:sp>
      <p:sp>
        <p:nvSpPr>
          <p:cNvPr id="5" name="Text Placeholder 4">
            <a:extLst>
              <a:ext uri="{FF2B5EF4-FFF2-40B4-BE49-F238E27FC236}">
                <a16:creationId xmlns:a16="http://schemas.microsoft.com/office/drawing/2014/main" id="{8413E26C-2A7A-864F-A192-EBB86339A8E2}"/>
              </a:ext>
            </a:extLst>
          </p:cNvPr>
          <p:cNvSpPr>
            <a:spLocks noGrp="1"/>
          </p:cNvSpPr>
          <p:nvPr>
            <p:ph type="body" sz="quarter" idx="34"/>
          </p:nvPr>
        </p:nvSpPr>
        <p:spPr>
          <a:xfrm>
            <a:off x="929099" y="1295982"/>
            <a:ext cx="4480596" cy="1955753"/>
          </a:xfrm>
        </p:spPr>
        <p:txBody>
          <a:bodyPr/>
          <a:lstStyle/>
          <a:p>
            <a:r>
              <a:rPr lang="en-GB" sz="1600" b="1" dirty="0"/>
              <a:t>As we enter our final phase, EUEI is ensuring the Digital Platform remains a long-term "Solution Hub.“ EUEI’s  team will ensure  the EESF resources remain visible and accessibility long after the project ends</a:t>
            </a:r>
          </a:p>
          <a:p>
            <a:endParaRPr lang="en-GB" sz="1600" b="1" dirty="0"/>
          </a:p>
          <a:p>
            <a:r>
              <a:rPr lang="en-GB" sz="1600" b="1" dirty="0"/>
              <a:t>Our Creative Commons-licensed resources are a legacy for the entire engineering community.</a:t>
            </a:r>
          </a:p>
          <a:p>
            <a:endParaRPr lang="en-GB" sz="1600" b="1" dirty="0"/>
          </a:p>
        </p:txBody>
      </p:sp>
      <p:sp>
        <p:nvSpPr>
          <p:cNvPr id="9" name="Text Placeholder 8">
            <a:extLst>
              <a:ext uri="{FF2B5EF4-FFF2-40B4-BE49-F238E27FC236}">
                <a16:creationId xmlns:a16="http://schemas.microsoft.com/office/drawing/2014/main" id="{10F7D0B9-78C4-A0FA-10A6-050F827C0186}"/>
              </a:ext>
            </a:extLst>
          </p:cNvPr>
          <p:cNvSpPr>
            <a:spLocks noGrp="1"/>
          </p:cNvSpPr>
          <p:nvPr>
            <p:ph type="body" sz="quarter" idx="17"/>
          </p:nvPr>
        </p:nvSpPr>
        <p:spPr>
          <a:xfrm>
            <a:off x="2685311" y="7651467"/>
            <a:ext cx="4117253" cy="2439012"/>
          </a:xfrm>
        </p:spPr>
        <p:txBody>
          <a:bodyPr/>
          <a:lstStyle/>
          <a:p>
            <a:pPr algn="l"/>
            <a:r>
              <a:rPr lang="en-GB" sz="1600" b="0" u="none" strike="noStrike" dirty="0">
                <a:solidFill>
                  <a:srgbClr val="000D41"/>
                </a:solidFill>
                <a:effectLst/>
                <a:latin typeface="+mn-lt"/>
              </a:rPr>
              <a:t>Join the movement. </a:t>
            </a:r>
          </a:p>
          <a:p>
            <a:pPr algn="l"/>
            <a:endParaRPr lang="en-GB" sz="1600" b="0" dirty="0">
              <a:solidFill>
                <a:srgbClr val="000D41"/>
              </a:solidFill>
              <a:latin typeface="+mn-lt"/>
            </a:endParaRPr>
          </a:p>
          <a:p>
            <a:pPr algn="l"/>
            <a:r>
              <a:rPr lang="en-GB" sz="1600" b="0" u="none" strike="noStrike" dirty="0">
                <a:solidFill>
                  <a:srgbClr val="000D41"/>
                </a:solidFill>
                <a:effectLst/>
                <a:latin typeface="+mn-lt"/>
              </a:rPr>
              <a:t>Access the OERs, the Educator's Guide, and our academic findings at: </a:t>
            </a:r>
          </a:p>
          <a:p>
            <a:pPr algn="l"/>
            <a:endParaRPr lang="en-GB" sz="1600" b="0" u="none" strike="noStrike" dirty="0">
              <a:solidFill>
                <a:srgbClr val="000D41"/>
              </a:solidFill>
              <a:effectLst/>
              <a:latin typeface="+mn-lt"/>
            </a:endParaRPr>
          </a:p>
          <a:p>
            <a:pPr algn="l"/>
            <a:r>
              <a:rPr lang="en-GB" sz="1600" b="0" u="none" strike="noStrike" dirty="0">
                <a:solidFill>
                  <a:srgbClr val="000D41"/>
                </a:solidFill>
                <a:effectLst/>
                <a:latin typeface="+mn-lt"/>
                <a:hlinkClick r:id="rId3"/>
              </a:rPr>
              <a:t>www.eesfproject.eu</a:t>
            </a:r>
            <a:r>
              <a:rPr lang="en-GB" sz="1600" b="0" u="none" strike="noStrike" dirty="0">
                <a:solidFill>
                  <a:srgbClr val="000D41"/>
                </a:solidFill>
                <a:effectLst/>
                <a:latin typeface="+mn-lt"/>
              </a:rPr>
              <a:t> </a:t>
            </a:r>
          </a:p>
        </p:txBody>
      </p:sp>
      <p:sp>
        <p:nvSpPr>
          <p:cNvPr id="27" name="Freeform 26">
            <a:extLst>
              <a:ext uri="{FF2B5EF4-FFF2-40B4-BE49-F238E27FC236}">
                <a16:creationId xmlns:a16="http://schemas.microsoft.com/office/drawing/2014/main" id="{87BE7FD1-74BC-8DAD-7F38-A35C6E94C91C}"/>
              </a:ext>
            </a:extLst>
          </p:cNvPr>
          <p:cNvSpPr/>
          <p:nvPr/>
        </p:nvSpPr>
        <p:spPr>
          <a:xfrm flipH="1">
            <a:off x="11930" y="3301019"/>
            <a:ext cx="5699222" cy="5946545"/>
          </a:xfrm>
          <a:custGeom>
            <a:avLst/>
            <a:gdLst>
              <a:gd name="connsiteX0" fmla="*/ 1221889 w 1221888"/>
              <a:gd name="connsiteY0" fmla="*/ 1274914 h 1274913"/>
              <a:gd name="connsiteX1" fmla="*/ 1221889 w 1221888"/>
              <a:gd name="connsiteY1" fmla="*/ 1204398 h 1274913"/>
              <a:gd name="connsiteX2" fmla="*/ 0 w 1221888"/>
              <a:gd name="connsiteY2" fmla="*/ 0 h 1274913"/>
              <a:gd name="connsiteX3" fmla="*/ 0 w 1221888"/>
              <a:gd name="connsiteY3" fmla="*/ 177824 h 1274913"/>
              <a:gd name="connsiteX4" fmla="*/ 0 w 1221888"/>
              <a:gd name="connsiteY4" fmla="*/ 177824 h 1274913"/>
              <a:gd name="connsiteX5" fmla="*/ 0 w 1221888"/>
              <a:gd name="connsiteY5" fmla="*/ 70516 h 127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274913">
                <a:moveTo>
                  <a:pt x="1221889" y="1274914"/>
                </a:moveTo>
                <a:lnTo>
                  <a:pt x="1221889" y="1204398"/>
                </a:lnTo>
                <a:lnTo>
                  <a:pt x="0" y="0"/>
                </a:lnTo>
                <a:lnTo>
                  <a:pt x="0" y="177824"/>
                </a:lnTo>
                <a:lnTo>
                  <a:pt x="0" y="177824"/>
                </a:lnTo>
                <a:lnTo>
                  <a:pt x="0" y="70516"/>
                </a:lnTo>
                <a:close/>
              </a:path>
            </a:pathLst>
          </a:custGeom>
          <a:solidFill>
            <a:srgbClr val="3FC2E0">
              <a:alpha val="77000"/>
            </a:srgbClr>
          </a:solidFill>
          <a:ln w="5117"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D752B244-253F-1B83-86B5-EDDA867D97DB}"/>
              </a:ext>
            </a:extLst>
          </p:cNvPr>
          <p:cNvCxnSpPr>
            <a:cxnSpLocks/>
          </p:cNvCxnSpPr>
          <p:nvPr/>
        </p:nvCxnSpPr>
        <p:spPr>
          <a:xfrm>
            <a:off x="11930" y="1034895"/>
            <a:ext cx="332898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A329E77F-0D2A-711E-ABBD-C36E2A0361EF}"/>
              </a:ext>
            </a:extLst>
          </p:cNvPr>
          <p:cNvSpPr/>
          <p:nvPr/>
        </p:nvSpPr>
        <p:spPr>
          <a:xfrm>
            <a:off x="-16563" y="324297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blipFill>
            <a:blip r:embed="rId4"/>
            <a:srcRect/>
            <a:stretch>
              <a:fillRect l="-69455" t="-23021" r="-227083" b="-6487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412B4367-C8EB-30EC-3CBF-0F3B4F1D02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4223" y="3579843"/>
            <a:ext cx="5532239" cy="4022340"/>
          </a:xfrm>
          <a:prstGeom prst="rect">
            <a:avLst/>
          </a:prstGeom>
          <a:noFill/>
        </p:spPr>
      </p:pic>
      <p:pic>
        <p:nvPicPr>
          <p:cNvPr id="7" name="Picture 6">
            <a:extLst>
              <a:ext uri="{FF2B5EF4-FFF2-40B4-BE49-F238E27FC236}">
                <a16:creationId xmlns:a16="http://schemas.microsoft.com/office/drawing/2014/main" id="{37243447-654E-29D4-5109-24FDC455EEBB}"/>
              </a:ext>
            </a:extLst>
          </p:cNvPr>
          <p:cNvPicPr>
            <a:picLocks noChangeAspect="1"/>
          </p:cNvPicPr>
          <p:nvPr/>
        </p:nvPicPr>
        <p:blipFill>
          <a:blip r:embed="rId6"/>
          <a:stretch>
            <a:fillRect/>
          </a:stretch>
        </p:blipFill>
        <p:spPr>
          <a:xfrm>
            <a:off x="2260638" y="4060971"/>
            <a:ext cx="3829612" cy="2408840"/>
          </a:xfrm>
          <a:prstGeom prst="rect">
            <a:avLst/>
          </a:prstGeom>
        </p:spPr>
      </p:pic>
    </p:spTree>
    <p:extLst>
      <p:ext uri="{BB962C8B-B14F-4D97-AF65-F5344CB8AC3E}">
        <p14:creationId xmlns:p14="http://schemas.microsoft.com/office/powerpoint/2010/main" val="327097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634FEF-9709-C3D1-26CD-57FA3C6CC723}"/>
              </a:ext>
            </a:extLst>
          </p:cNvPr>
          <p:cNvSpPr>
            <a:spLocks noGrp="1"/>
          </p:cNvSpPr>
          <p:nvPr>
            <p:ph type="body" sz="quarter" idx="20"/>
          </p:nvPr>
        </p:nvSpPr>
        <p:spPr/>
        <p:txBody>
          <a:bodyPr/>
          <a:lstStyle/>
          <a:p>
            <a:r>
              <a:rPr lang="en-US" dirty="0" err="1"/>
              <a:t>www.</a:t>
            </a:r>
            <a:r>
              <a:rPr lang="en-US" b="1" dirty="0" err="1">
                <a:solidFill>
                  <a:srgbClr val="3FC2E0"/>
                </a:solidFill>
              </a:rPr>
              <a:t>eesfproject.</a:t>
            </a:r>
            <a:r>
              <a:rPr lang="en-US" dirty="0" err="1"/>
              <a:t>eu</a:t>
            </a:r>
            <a:endParaRPr lang="en-US" dirty="0"/>
          </a:p>
        </p:txBody>
      </p:sp>
      <p:sp>
        <p:nvSpPr>
          <p:cNvPr id="9" name="Text Placeholder 8">
            <a:extLst>
              <a:ext uri="{FF2B5EF4-FFF2-40B4-BE49-F238E27FC236}">
                <a16:creationId xmlns:a16="http://schemas.microsoft.com/office/drawing/2014/main" id="{8A268ADF-D313-2A2B-EFB4-AFEF0B1D817B}"/>
              </a:ext>
            </a:extLst>
          </p:cNvPr>
          <p:cNvSpPr>
            <a:spLocks noGrp="1"/>
          </p:cNvSpPr>
          <p:nvPr>
            <p:ph type="body" sz="quarter" idx="30"/>
          </p:nvPr>
        </p:nvSpPr>
        <p:spPr>
          <a:xfrm>
            <a:off x="526494" y="6676846"/>
            <a:ext cx="2782314" cy="941262"/>
          </a:xfrm>
        </p:spPr>
        <p:txBody>
          <a:bodyPr/>
          <a:lstStyle/>
          <a:p>
            <a:r>
              <a:rPr lang="en-US" dirty="0"/>
              <a:t>Stay Connected</a:t>
            </a:r>
          </a:p>
        </p:txBody>
      </p:sp>
      <p:sp>
        <p:nvSpPr>
          <p:cNvPr id="4" name="Text Placeholder 8">
            <a:extLst>
              <a:ext uri="{FF2B5EF4-FFF2-40B4-BE49-F238E27FC236}">
                <a16:creationId xmlns:a16="http://schemas.microsoft.com/office/drawing/2014/main" id="{2297E32D-E95D-DEBF-3C9A-85D89B70E55D}"/>
              </a:ext>
            </a:extLst>
          </p:cNvPr>
          <p:cNvSpPr txBox="1">
            <a:spLocks/>
          </p:cNvSpPr>
          <p:nvPr/>
        </p:nvSpPr>
        <p:spPr>
          <a:xfrm>
            <a:off x="555577" y="7849940"/>
            <a:ext cx="6215392" cy="350661"/>
          </a:xfrm>
          <a:prstGeom prst="rect">
            <a:avLst/>
          </a:prstGeom>
        </p:spPr>
        <p:txBody>
          <a:bodyPr>
            <a:noAutofit/>
          </a:bodyPr>
          <a:lstStyle>
            <a:lvl1pPr marL="0" indent="0" algn="l" defTabSz="777514" rtl="0" eaLnBrk="1" latinLnBrk="0" hangingPunct="1">
              <a:lnSpc>
                <a:spcPct val="90000"/>
              </a:lnSpc>
              <a:spcBef>
                <a:spcPts val="850"/>
              </a:spcBef>
              <a:buFont typeface="Arial" panose="020B0604020202020204" pitchFamily="34" charset="0"/>
              <a:buNone/>
              <a:defRPr sz="29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US" sz="1800" b="0" dirty="0">
                <a:hlinkClick r:id="rId2">
                  <a:extLst>
                    <a:ext uri="{A12FA001-AC4F-418D-AE19-62706E023703}">
                      <ahyp:hlinkClr xmlns:ahyp="http://schemas.microsoft.com/office/drawing/2018/hyperlinkcolor" val="tx"/>
                    </a:ext>
                  </a:extLst>
                </a:hlinkClick>
              </a:rPr>
              <a:t>linkedin.com/company/engineering-for-a-sustainable-future/</a:t>
            </a:r>
            <a:endParaRPr lang="en-US" sz="1800" b="0" dirty="0"/>
          </a:p>
          <a:p>
            <a:r>
              <a:rPr lang="en-US" sz="1800" b="0" dirty="0"/>
              <a:t> </a:t>
            </a:r>
          </a:p>
        </p:txBody>
      </p:sp>
    </p:spTree>
    <p:extLst>
      <p:ext uri="{BB962C8B-B14F-4D97-AF65-F5344CB8AC3E}">
        <p14:creationId xmlns:p14="http://schemas.microsoft.com/office/powerpoint/2010/main" val="359560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747312-C9DF-967A-BEDB-3270A6798DCB}"/>
              </a:ext>
            </a:extLst>
          </p:cNvPr>
          <p:cNvSpPr>
            <a:spLocks noGrp="1"/>
          </p:cNvSpPr>
          <p:nvPr>
            <p:ph type="body" sz="quarter" idx="19"/>
          </p:nvPr>
        </p:nvSpPr>
        <p:spPr>
          <a:xfrm>
            <a:off x="1146588" y="9866215"/>
            <a:ext cx="3427867" cy="371767"/>
          </a:xfrm>
        </p:spPr>
        <p:txBody>
          <a:bodyPr/>
          <a:lstStyle/>
          <a:p>
            <a:r>
              <a:rPr lang="en-US" sz="1600" b="1" dirty="0">
                <a:solidFill>
                  <a:schemeClr val="bg2"/>
                </a:solidFill>
                <a:hlinkClick r:id="rId2">
                  <a:extLst>
                    <a:ext uri="{A12FA001-AC4F-418D-AE19-62706E023703}">
                      <ahyp:hlinkClr xmlns:ahyp="http://schemas.microsoft.com/office/drawing/2018/hyperlinkcolor" val="tx"/>
                    </a:ext>
                  </a:extLst>
                </a:hlinkClick>
              </a:rPr>
              <a:t>Visit our EESF website</a:t>
            </a:r>
            <a:endParaRPr lang="en-US" sz="1600" b="1" dirty="0">
              <a:solidFill>
                <a:schemeClr val="bg2"/>
              </a:solidFill>
            </a:endParaRPr>
          </a:p>
        </p:txBody>
      </p:sp>
      <p:sp>
        <p:nvSpPr>
          <p:cNvPr id="8" name="Text Placeholder 7">
            <a:extLst>
              <a:ext uri="{FF2B5EF4-FFF2-40B4-BE49-F238E27FC236}">
                <a16:creationId xmlns:a16="http://schemas.microsoft.com/office/drawing/2014/main" id="{929A4E8F-AFE9-3ECE-28BF-30D97FB5A294}"/>
              </a:ext>
            </a:extLst>
          </p:cNvPr>
          <p:cNvSpPr>
            <a:spLocks noGrp="1"/>
          </p:cNvSpPr>
          <p:nvPr>
            <p:ph type="body" sz="quarter" idx="32"/>
          </p:nvPr>
        </p:nvSpPr>
        <p:spPr>
          <a:xfrm>
            <a:off x="515712" y="1908267"/>
            <a:ext cx="6526988" cy="3198571"/>
          </a:xfrm>
        </p:spPr>
        <p:txBody>
          <a:bodyPr numCol="1"/>
          <a:lstStyle/>
          <a:p>
            <a:r>
              <a:rPr lang="en-GB" sz="1600" dirty="0"/>
              <a:t>On 15 December 2025, the EESF consortium reached a defining milestone with its flagship European Online Conference. </a:t>
            </a:r>
          </a:p>
          <a:p>
            <a:endParaRPr lang="en-GB" sz="1600" dirty="0"/>
          </a:p>
          <a:p>
            <a:r>
              <a:rPr lang="en-GB" sz="1600" dirty="0"/>
              <a:t>Attended by 247 participants from across the continent, the event moved beyond project updates to spark a vital dialogue on the future of engineering education. </a:t>
            </a:r>
          </a:p>
          <a:p>
            <a:endParaRPr lang="en-GB" sz="1600" dirty="0"/>
          </a:p>
          <a:p>
            <a:r>
              <a:rPr lang="en-GB" sz="1600" dirty="0"/>
              <a:t>The session served as the formal stage to showcase our scientifically validated OER suite, now fully accessible to the global academic community.</a:t>
            </a:r>
            <a:endParaRPr lang="en-US" sz="1600" dirty="0"/>
          </a:p>
        </p:txBody>
      </p:sp>
      <p:sp>
        <p:nvSpPr>
          <p:cNvPr id="9" name="Text Placeholder 8">
            <a:extLst>
              <a:ext uri="{FF2B5EF4-FFF2-40B4-BE49-F238E27FC236}">
                <a16:creationId xmlns:a16="http://schemas.microsoft.com/office/drawing/2014/main" id="{107AF49B-B4DF-89CD-EAA7-7853B9CA3E6C}"/>
              </a:ext>
            </a:extLst>
          </p:cNvPr>
          <p:cNvSpPr>
            <a:spLocks noGrp="1"/>
          </p:cNvSpPr>
          <p:nvPr>
            <p:ph type="body" sz="quarter" idx="33"/>
          </p:nvPr>
        </p:nvSpPr>
        <p:spPr>
          <a:xfrm>
            <a:off x="471812" y="245400"/>
            <a:ext cx="6570888" cy="1064757"/>
          </a:xfrm>
        </p:spPr>
        <p:txBody>
          <a:bodyPr/>
          <a:lstStyle/>
          <a:p>
            <a:r>
              <a:rPr lang="en-GB" dirty="0"/>
              <a:t>A Landmark Event: The EESF Online Conference</a:t>
            </a:r>
            <a:endParaRPr lang="en-US" dirty="0"/>
          </a:p>
        </p:txBody>
      </p:sp>
      <p:sp>
        <p:nvSpPr>
          <p:cNvPr id="5" name="Slide Number Placeholder 4">
            <a:extLst>
              <a:ext uri="{FF2B5EF4-FFF2-40B4-BE49-F238E27FC236}">
                <a16:creationId xmlns:a16="http://schemas.microsoft.com/office/drawing/2014/main" id="{72391D11-379E-0A64-43AF-F257164F267F}"/>
              </a:ext>
            </a:extLst>
          </p:cNvPr>
          <p:cNvSpPr>
            <a:spLocks noGrp="1"/>
          </p:cNvSpPr>
          <p:nvPr>
            <p:ph type="sldNum" sz="quarter" idx="4"/>
          </p:nvPr>
        </p:nvSpPr>
        <p:spPr/>
        <p:txBody>
          <a:bodyPr/>
          <a:lstStyle/>
          <a:p>
            <a:fld id="{9C527BFA-2C0E-4CEC-B6A5-913A56FEF4B4}" type="slidenum">
              <a:rPr lang="fr-CA" smtClean="0"/>
              <a:pPr/>
              <a:t>2</a:t>
            </a:fld>
            <a:endParaRPr lang="fr-CA" dirty="0"/>
          </a:p>
        </p:txBody>
      </p:sp>
      <p:pic>
        <p:nvPicPr>
          <p:cNvPr id="4" name="Picture Placeholder 3">
            <a:hlinkClick r:id="rId3"/>
            <a:extLst>
              <a:ext uri="{FF2B5EF4-FFF2-40B4-BE49-F238E27FC236}">
                <a16:creationId xmlns:a16="http://schemas.microsoft.com/office/drawing/2014/main" id="{92A5A51F-106C-5118-BFD0-3C971E83D193}"/>
              </a:ext>
            </a:extLst>
          </p:cNvPr>
          <p:cNvPicPr>
            <a:picLocks noGrp="1" noChangeAspect="1"/>
          </p:cNvPicPr>
          <p:nvPr>
            <p:ph type="pic" sz="quarter" idx="13"/>
          </p:nvPr>
        </p:nvPicPr>
        <p:blipFill>
          <a:blip r:embed="rId4"/>
          <a:srcRect l="25368" r="25368"/>
          <a:stretch/>
        </p:blipFill>
        <p:spPr>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rgbClr val="FFFFFF">
              <a:lumMod val="75000"/>
            </a:srgbClr>
          </a:solidFill>
        </p:spPr>
      </p:pic>
    </p:spTree>
    <p:extLst>
      <p:ext uri="{BB962C8B-B14F-4D97-AF65-F5344CB8AC3E}">
        <p14:creationId xmlns:p14="http://schemas.microsoft.com/office/powerpoint/2010/main" val="18518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B66AE-CBFB-E791-CAAF-6393E3C1B3C3}"/>
              </a:ext>
            </a:extLst>
          </p:cNvPr>
          <p:cNvSpPr>
            <a:spLocks noGrp="1"/>
          </p:cNvSpPr>
          <p:nvPr>
            <p:ph type="body" sz="quarter" idx="32"/>
          </p:nvPr>
        </p:nvSpPr>
        <p:spPr>
          <a:xfrm>
            <a:off x="559612" y="2841560"/>
            <a:ext cx="6876358" cy="4473639"/>
          </a:xfrm>
        </p:spPr>
        <p:txBody>
          <a:bodyPr numCol="1"/>
          <a:lstStyle/>
          <a:p>
            <a:r>
              <a:rPr lang="en-GB" sz="1600" dirty="0"/>
              <a:t>The conference featured a high-calibre line-up of speakers who provided a 360-degree view of why the EESF "solution" is critical for today’s challenges.</a:t>
            </a:r>
          </a:p>
          <a:p>
            <a:endParaRPr lang="en-GB" sz="1600" dirty="0"/>
          </a:p>
          <a:p>
            <a:r>
              <a:rPr lang="en-GB" sz="1600" b="1" dirty="0"/>
              <a:t>The Industrial Mandate: Michael Fitzgerald</a:t>
            </a:r>
          </a:p>
          <a:p>
            <a:r>
              <a:rPr lang="en-GB" sz="1600" dirty="0"/>
              <a:t>Michael Fitzgerald, a veteran engineer in the electrical utility sector, delivered a powerful session on Technical Training for the Sustainability Transition.</a:t>
            </a:r>
          </a:p>
          <a:p>
            <a:endParaRPr lang="en-GB" sz="1600" dirty="0"/>
          </a:p>
          <a:p>
            <a:r>
              <a:rPr lang="en-GB" sz="1600" dirty="0"/>
              <a:t>The "Storm </a:t>
            </a:r>
            <a:r>
              <a:rPr lang="en-GB" sz="1600" dirty="0" err="1"/>
              <a:t>Éowyn</a:t>
            </a:r>
            <a:r>
              <a:rPr lang="en-GB" sz="1600" dirty="0"/>
              <a:t>" Case Study: Michael highlighted that during the massive January 2025 power outages in Ireland, repair crews had to be mobilised from Austria, Finland, the Netherlands, and France.</a:t>
            </a:r>
          </a:p>
          <a:p>
            <a:endParaRPr lang="en-GB" sz="1600" dirty="0"/>
          </a:p>
          <a:p>
            <a:r>
              <a:rPr lang="en-GB" sz="1600" dirty="0"/>
              <a:t>The Core Argument: He argued that sustainability is no longer a "separate chapter" but a core requirement for engineering analysis. Standardised European training—like the EESF framework—is essential to ensure a common operational skillset, allowing for more efficient emergency responses and cross-border skills mobility.</a:t>
            </a:r>
            <a:endParaRPr lang="en-US" sz="1600" dirty="0"/>
          </a:p>
        </p:txBody>
      </p:sp>
      <p:sp>
        <p:nvSpPr>
          <p:cNvPr id="8" name="Text Placeholder 7">
            <a:extLst>
              <a:ext uri="{FF2B5EF4-FFF2-40B4-BE49-F238E27FC236}">
                <a16:creationId xmlns:a16="http://schemas.microsoft.com/office/drawing/2014/main" id="{08E6FD6A-3299-BE4C-8372-3D4A8B6AB2B7}"/>
              </a:ext>
            </a:extLst>
          </p:cNvPr>
          <p:cNvSpPr>
            <a:spLocks noGrp="1"/>
          </p:cNvSpPr>
          <p:nvPr>
            <p:ph type="body" sz="quarter" idx="33"/>
          </p:nvPr>
        </p:nvSpPr>
        <p:spPr/>
        <p:txBody>
          <a:bodyPr/>
          <a:lstStyle/>
          <a:p>
            <a:r>
              <a:rPr lang="en-GB" sz="3200" dirty="0"/>
              <a:t>Insights from the EESF online conference</a:t>
            </a:r>
          </a:p>
        </p:txBody>
      </p:sp>
      <p:sp>
        <p:nvSpPr>
          <p:cNvPr id="5" name="Slide Number Placeholder 4">
            <a:extLst>
              <a:ext uri="{FF2B5EF4-FFF2-40B4-BE49-F238E27FC236}">
                <a16:creationId xmlns:a16="http://schemas.microsoft.com/office/drawing/2014/main" id="{E8F580F9-D920-C361-3F07-0FAAA262DD6F}"/>
              </a:ext>
            </a:extLst>
          </p:cNvPr>
          <p:cNvSpPr>
            <a:spLocks noGrp="1"/>
          </p:cNvSpPr>
          <p:nvPr>
            <p:ph type="sldNum" sz="quarter" idx="4"/>
          </p:nvPr>
        </p:nvSpPr>
        <p:spPr/>
        <p:txBody>
          <a:bodyPr/>
          <a:lstStyle/>
          <a:p>
            <a:fld id="{9C527BFA-2C0E-4CEC-B6A5-913A56FEF4B4}" type="slidenum">
              <a:rPr lang="fr-CA" smtClean="0"/>
              <a:pPr/>
              <a:t>3</a:t>
            </a:fld>
            <a:endParaRPr lang="fr-CA" dirty="0"/>
          </a:p>
        </p:txBody>
      </p:sp>
      <p:pic>
        <p:nvPicPr>
          <p:cNvPr id="13" name="Picture Placeholder 12">
            <a:hlinkClick r:id="rId2"/>
            <a:extLst>
              <a:ext uri="{FF2B5EF4-FFF2-40B4-BE49-F238E27FC236}">
                <a16:creationId xmlns:a16="http://schemas.microsoft.com/office/drawing/2014/main" id="{66BC26DC-8BF0-0A13-D594-E38C0117B77A}"/>
              </a:ext>
            </a:extLst>
          </p:cNvPr>
          <p:cNvPicPr>
            <a:picLocks noGrp="1" noChangeAspect="1"/>
          </p:cNvPicPr>
          <p:nvPr>
            <p:ph type="pic" sz="quarter" idx="10"/>
          </p:nvPr>
        </p:nvPicPr>
        <p:blipFill>
          <a:blip r:embed="rId3"/>
          <a:srcRect l="1668" r="1668"/>
          <a:stretch/>
        </p:blipFill>
        <p:spPr>
          <a:prstGeom prst="rect">
            <a:avLst/>
          </a:prstGeom>
          <a:solidFill>
            <a:srgbClr val="FFFFFF">
              <a:lumMod val="85000"/>
            </a:srgbClr>
          </a:solidFill>
          <a:ln>
            <a:noFill/>
          </a:ln>
        </p:spPr>
      </p:pic>
    </p:spTree>
    <p:extLst>
      <p:ext uri="{BB962C8B-B14F-4D97-AF65-F5344CB8AC3E}">
        <p14:creationId xmlns:p14="http://schemas.microsoft.com/office/powerpoint/2010/main" val="193145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827C-B341-900B-70B4-5AC5F09D4D1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402B0A1-6518-6472-3BED-9E50CB2F763D}"/>
              </a:ext>
            </a:extLst>
          </p:cNvPr>
          <p:cNvSpPr>
            <a:spLocks noGrp="1"/>
          </p:cNvSpPr>
          <p:nvPr>
            <p:ph type="body" sz="quarter" idx="32"/>
          </p:nvPr>
        </p:nvSpPr>
        <p:spPr>
          <a:xfrm>
            <a:off x="515712" y="3100352"/>
            <a:ext cx="6876358" cy="3196931"/>
          </a:xfrm>
        </p:spPr>
        <p:txBody>
          <a:bodyPr numCol="1"/>
          <a:lstStyle/>
          <a:p>
            <a:r>
              <a:rPr lang="it-IT" sz="1600" b="1" dirty="0"/>
              <a:t>Academic Innovation: Professor Ângelo Algieri</a:t>
            </a:r>
          </a:p>
          <a:p>
            <a:endParaRPr lang="it-IT" sz="1600" b="1" dirty="0"/>
          </a:p>
          <a:p>
            <a:r>
              <a:rPr lang="en-GB" sz="1600" dirty="0"/>
              <a:t>Professor Algieri (University of Calabria) shifted the focus to the classroom, urging a move "from spectators to actors.“</a:t>
            </a:r>
          </a:p>
          <a:p>
            <a:r>
              <a:rPr lang="en-GB" sz="1600" b="1" dirty="0"/>
              <a:t>Tackling Data Centres: </a:t>
            </a:r>
            <a:r>
              <a:rPr lang="en-GB" sz="1600" dirty="0"/>
              <a:t>Using the high energy consumption of global data centres (1.5% of global electricity) as a Problem-Based Learning (PBL) challenge, he demonstrated how students can be trained to design Circular Economy solutions, such as reusing server waste heat for urban systems.</a:t>
            </a:r>
          </a:p>
          <a:p>
            <a:endParaRPr lang="en-GB" sz="1600" dirty="0"/>
          </a:p>
          <a:p>
            <a:r>
              <a:rPr lang="en-GB" sz="1600" b="1" dirty="0"/>
              <a:t>The Goal: </a:t>
            </a:r>
            <a:r>
              <a:rPr lang="en-GB" sz="1600" dirty="0"/>
              <a:t>Transforming students into "Change Agents" capable of leading the transition toward cleaner, more sustainable infrastructures.</a:t>
            </a:r>
          </a:p>
        </p:txBody>
      </p:sp>
      <p:sp>
        <p:nvSpPr>
          <p:cNvPr id="8" name="Text Placeholder 7">
            <a:extLst>
              <a:ext uri="{FF2B5EF4-FFF2-40B4-BE49-F238E27FC236}">
                <a16:creationId xmlns:a16="http://schemas.microsoft.com/office/drawing/2014/main" id="{FB9DFF36-A851-F35D-A5AA-34E8686EEB7E}"/>
              </a:ext>
            </a:extLst>
          </p:cNvPr>
          <p:cNvSpPr>
            <a:spLocks noGrp="1"/>
          </p:cNvSpPr>
          <p:nvPr>
            <p:ph type="body" sz="quarter" idx="33"/>
          </p:nvPr>
        </p:nvSpPr>
        <p:spPr/>
        <p:txBody>
          <a:bodyPr/>
          <a:lstStyle/>
          <a:p>
            <a:r>
              <a:rPr lang="en-GB" sz="3200" dirty="0"/>
              <a:t>Insights from the EESF online conference</a:t>
            </a:r>
          </a:p>
        </p:txBody>
      </p:sp>
      <p:sp>
        <p:nvSpPr>
          <p:cNvPr id="5" name="Slide Number Placeholder 4">
            <a:extLst>
              <a:ext uri="{FF2B5EF4-FFF2-40B4-BE49-F238E27FC236}">
                <a16:creationId xmlns:a16="http://schemas.microsoft.com/office/drawing/2014/main" id="{5455D5F5-EA23-56E4-8808-BB0E1602710B}"/>
              </a:ext>
            </a:extLst>
          </p:cNvPr>
          <p:cNvSpPr>
            <a:spLocks noGrp="1"/>
          </p:cNvSpPr>
          <p:nvPr>
            <p:ph type="sldNum" sz="quarter" idx="4"/>
          </p:nvPr>
        </p:nvSpPr>
        <p:spPr/>
        <p:txBody>
          <a:bodyPr/>
          <a:lstStyle/>
          <a:p>
            <a:fld id="{9C527BFA-2C0E-4CEC-B6A5-913A56FEF4B4}" type="slidenum">
              <a:rPr lang="fr-CA" smtClean="0"/>
              <a:pPr/>
              <a:t>4</a:t>
            </a:fld>
            <a:endParaRPr lang="fr-CA" dirty="0"/>
          </a:p>
        </p:txBody>
      </p:sp>
      <p:pic>
        <p:nvPicPr>
          <p:cNvPr id="2" name="Picture Placeholder 3">
            <a:hlinkClick r:id="rId2"/>
            <a:extLst>
              <a:ext uri="{FF2B5EF4-FFF2-40B4-BE49-F238E27FC236}">
                <a16:creationId xmlns:a16="http://schemas.microsoft.com/office/drawing/2014/main" id="{D65326DD-F7D7-677A-8F02-A1FCBEBDEDEC}"/>
              </a:ext>
            </a:extLst>
          </p:cNvPr>
          <p:cNvPicPr>
            <a:picLocks noGrp="1" noChangeAspect="1"/>
          </p:cNvPicPr>
          <p:nvPr>
            <p:ph type="pic" sz="quarter" idx="10"/>
          </p:nvPr>
        </p:nvPicPr>
        <p:blipFill>
          <a:blip r:embed="rId3"/>
          <a:srcRect t="470" b="470"/>
          <a:stretch/>
        </p:blipFill>
        <p:spPr>
          <a:xfrm>
            <a:off x="0" y="7251700"/>
            <a:ext cx="4454525" cy="2763838"/>
          </a:xfrm>
          <a:prstGeom prst="rect">
            <a:avLst/>
          </a:prstGeom>
          <a:solidFill>
            <a:srgbClr val="FFFFFF">
              <a:lumMod val="85000"/>
            </a:srgbClr>
          </a:solidFill>
          <a:ln>
            <a:noFill/>
          </a:ln>
        </p:spPr>
      </p:pic>
    </p:spTree>
    <p:extLst>
      <p:ext uri="{BB962C8B-B14F-4D97-AF65-F5344CB8AC3E}">
        <p14:creationId xmlns:p14="http://schemas.microsoft.com/office/powerpoint/2010/main" val="169864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8A640-3112-E6C0-C8EB-EA5D26DC699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7620F1E-79C7-35A6-352B-54CEC92989BA}"/>
              </a:ext>
            </a:extLst>
          </p:cNvPr>
          <p:cNvSpPr>
            <a:spLocks noGrp="1"/>
          </p:cNvSpPr>
          <p:nvPr>
            <p:ph type="body" sz="quarter" idx="32"/>
          </p:nvPr>
        </p:nvSpPr>
        <p:spPr>
          <a:xfrm>
            <a:off x="515712" y="3100352"/>
            <a:ext cx="6876358" cy="3196931"/>
          </a:xfrm>
        </p:spPr>
        <p:txBody>
          <a:bodyPr numCol="1"/>
          <a:lstStyle/>
          <a:p>
            <a:r>
              <a:rPr lang="it-IT" sz="1600" b="1" dirty="0"/>
              <a:t>Scientific Excellence &amp; Peer Review</a:t>
            </a:r>
          </a:p>
          <a:p>
            <a:endParaRPr lang="it-IT" sz="1600" b="1" dirty="0"/>
          </a:p>
          <a:p>
            <a:r>
              <a:rPr lang="en-GB" sz="1600" dirty="0"/>
              <a:t>The project’s credibility was further cemented by our recent presence at the TEEM 2025 Conference in Salamanca, Spain.</a:t>
            </a:r>
          </a:p>
          <a:p>
            <a:endParaRPr lang="en-GB" sz="1600" b="1" dirty="0"/>
          </a:p>
          <a:p>
            <a:r>
              <a:rPr lang="en-GB" sz="1600" b="1" dirty="0"/>
              <a:t>Academic Legacy</a:t>
            </a:r>
            <a:r>
              <a:rPr lang="en-GB" sz="1600" dirty="0"/>
              <a:t>: Our paper, "Outlining a case study for embedding sustainability competences," underwent rigorous peer review and is set for publication in the Springer Book Series "Lecture Notes in Educational Technology" (indexed in SCOPUS).</a:t>
            </a:r>
          </a:p>
          <a:p>
            <a:endParaRPr lang="en-GB" sz="1600" b="1" dirty="0"/>
          </a:p>
          <a:p>
            <a:r>
              <a:rPr lang="en-GB" sz="1600" b="1" dirty="0"/>
              <a:t>Validation: </a:t>
            </a:r>
            <a:r>
              <a:rPr lang="en-GB" sz="1600" dirty="0"/>
              <a:t>This ensures that the 22 teaching pedagogies we have developed are not just practical, but meet the highest international academic standards.</a:t>
            </a:r>
          </a:p>
        </p:txBody>
      </p:sp>
      <p:sp>
        <p:nvSpPr>
          <p:cNvPr id="8" name="Text Placeholder 7">
            <a:extLst>
              <a:ext uri="{FF2B5EF4-FFF2-40B4-BE49-F238E27FC236}">
                <a16:creationId xmlns:a16="http://schemas.microsoft.com/office/drawing/2014/main" id="{53E18263-C192-8D37-D818-8460FEE53736}"/>
              </a:ext>
            </a:extLst>
          </p:cNvPr>
          <p:cNvSpPr>
            <a:spLocks noGrp="1"/>
          </p:cNvSpPr>
          <p:nvPr>
            <p:ph type="body" sz="quarter" idx="33"/>
          </p:nvPr>
        </p:nvSpPr>
        <p:spPr/>
        <p:txBody>
          <a:bodyPr/>
          <a:lstStyle/>
          <a:p>
            <a:r>
              <a:rPr lang="en-GB" sz="3200" dirty="0"/>
              <a:t>Insights from the EESF online conference</a:t>
            </a:r>
          </a:p>
        </p:txBody>
      </p:sp>
      <p:sp>
        <p:nvSpPr>
          <p:cNvPr id="5" name="Slide Number Placeholder 4">
            <a:extLst>
              <a:ext uri="{FF2B5EF4-FFF2-40B4-BE49-F238E27FC236}">
                <a16:creationId xmlns:a16="http://schemas.microsoft.com/office/drawing/2014/main" id="{007F2BAA-6050-B9B0-136D-6DD4A56DB992}"/>
              </a:ext>
            </a:extLst>
          </p:cNvPr>
          <p:cNvSpPr>
            <a:spLocks noGrp="1"/>
          </p:cNvSpPr>
          <p:nvPr>
            <p:ph type="sldNum" sz="quarter" idx="4"/>
          </p:nvPr>
        </p:nvSpPr>
        <p:spPr/>
        <p:txBody>
          <a:bodyPr/>
          <a:lstStyle/>
          <a:p>
            <a:fld id="{9C527BFA-2C0E-4CEC-B6A5-913A56FEF4B4}" type="slidenum">
              <a:rPr lang="fr-CA" smtClean="0"/>
              <a:pPr/>
              <a:t>5</a:t>
            </a:fld>
            <a:endParaRPr lang="fr-CA" dirty="0"/>
          </a:p>
        </p:txBody>
      </p:sp>
      <p:pic>
        <p:nvPicPr>
          <p:cNvPr id="11" name="Picture Placeholder 10">
            <a:hlinkClick r:id="rId2"/>
            <a:extLst>
              <a:ext uri="{FF2B5EF4-FFF2-40B4-BE49-F238E27FC236}">
                <a16:creationId xmlns:a16="http://schemas.microsoft.com/office/drawing/2014/main" id="{B5C575C7-051F-CA07-1178-79A7C1A43FF9}"/>
              </a:ext>
            </a:extLst>
          </p:cNvPr>
          <p:cNvPicPr>
            <a:picLocks noGrp="1" noChangeAspect="1"/>
          </p:cNvPicPr>
          <p:nvPr>
            <p:ph type="pic" sz="quarter" idx="10"/>
          </p:nvPr>
        </p:nvPicPr>
        <p:blipFill>
          <a:blip r:embed="rId3"/>
          <a:srcRect l="2613" r="2613"/>
          <a:stretch/>
        </p:blipFill>
        <p:spPr>
          <a:prstGeom prst="rect">
            <a:avLst/>
          </a:prstGeom>
          <a:solidFill>
            <a:srgbClr val="FFFFFF">
              <a:lumMod val="85000"/>
            </a:srgbClr>
          </a:solidFill>
          <a:ln>
            <a:noFill/>
          </a:ln>
        </p:spPr>
      </p:pic>
    </p:spTree>
    <p:extLst>
      <p:ext uri="{BB962C8B-B14F-4D97-AF65-F5344CB8AC3E}">
        <p14:creationId xmlns:p14="http://schemas.microsoft.com/office/powerpoint/2010/main" val="402935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A181-6D35-E863-3DB3-EEC041560E0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0C5697E-E4B6-C5F2-3422-D58389440E10}"/>
              </a:ext>
            </a:extLst>
          </p:cNvPr>
          <p:cNvSpPr>
            <a:spLocks noGrp="1"/>
          </p:cNvSpPr>
          <p:nvPr>
            <p:ph type="body" sz="quarter" idx="32"/>
          </p:nvPr>
        </p:nvSpPr>
        <p:spPr>
          <a:xfrm>
            <a:off x="515712" y="2745865"/>
            <a:ext cx="6876358" cy="4293289"/>
          </a:xfrm>
        </p:spPr>
        <p:txBody>
          <a:bodyPr numCol="1"/>
          <a:lstStyle/>
          <a:p>
            <a:r>
              <a:rPr lang="en-GB" sz="1600" b="1" dirty="0"/>
              <a:t>The "George" Effect: Impact by the Numbers</a:t>
            </a:r>
          </a:p>
          <a:p>
            <a:endParaRPr lang="it-IT" sz="1600" b="1" dirty="0"/>
          </a:p>
          <a:p>
            <a:r>
              <a:rPr lang="en-GB" sz="1600" dirty="0"/>
              <a:t>The conference addressed the "George" in every department, the educator who knows the SDGs are vital but lacks the curriculum space to teach them.</a:t>
            </a:r>
          </a:p>
          <a:p>
            <a:endParaRPr lang="en-GB" sz="1600" dirty="0"/>
          </a:p>
          <a:p>
            <a:r>
              <a:rPr lang="en-GB" sz="1600" b="1" dirty="0"/>
              <a:t>The Solution: </a:t>
            </a:r>
            <a:r>
              <a:rPr lang="en-GB" sz="1600" dirty="0"/>
              <a:t>Our OERs are built for scalability. Educators can choose a Level 1 "Basic" intervention (e.g., a 50-minute module on systems thinking) to fit their existing syllabus.</a:t>
            </a:r>
          </a:p>
          <a:p>
            <a:endParaRPr lang="en-GB" sz="1600" b="1" dirty="0"/>
          </a:p>
          <a:p>
            <a:r>
              <a:rPr lang="en-GB" sz="1600" b="1" dirty="0"/>
              <a:t>Current Reach: </a:t>
            </a:r>
          </a:p>
          <a:p>
            <a:pPr marL="285750" indent="-285750">
              <a:buFont typeface="Arial" panose="020B0604020202020204" pitchFamily="34" charset="0"/>
              <a:buChar char="•"/>
            </a:pPr>
            <a:r>
              <a:rPr lang="en-GB" sz="1600" dirty="0"/>
              <a:t>247 Conference Participants.</a:t>
            </a:r>
          </a:p>
          <a:p>
            <a:pPr marL="285750" indent="-285750">
              <a:buFont typeface="Arial" panose="020B0604020202020204" pitchFamily="34" charset="0"/>
              <a:buChar char="•"/>
            </a:pPr>
            <a:r>
              <a:rPr lang="en-GB" sz="1600" dirty="0"/>
              <a:t>200+ Students reached via pilot tests.</a:t>
            </a:r>
          </a:p>
          <a:p>
            <a:pPr marL="285750" indent="-285750">
              <a:buFont typeface="Arial" panose="020B0604020202020204" pitchFamily="34" charset="0"/>
              <a:buChar char="•"/>
            </a:pPr>
            <a:r>
              <a:rPr lang="en-GB" sz="1600" dirty="0"/>
              <a:t>40 Educators actively implementing the framework across 4 European universities.</a:t>
            </a:r>
          </a:p>
          <a:p>
            <a:pPr marL="285750" indent="-285750">
              <a:buFont typeface="Arial" panose="020B0604020202020204" pitchFamily="34" charset="0"/>
              <a:buChar char="•"/>
            </a:pPr>
            <a:r>
              <a:rPr lang="en-GB" sz="1600" dirty="0"/>
              <a:t>4 Languages: Full suites in English, Spanish, French, and Portuguese.</a:t>
            </a:r>
          </a:p>
          <a:p>
            <a:endParaRPr lang="en-GB" sz="1600" dirty="0"/>
          </a:p>
        </p:txBody>
      </p:sp>
      <p:sp>
        <p:nvSpPr>
          <p:cNvPr id="8" name="Text Placeholder 7">
            <a:extLst>
              <a:ext uri="{FF2B5EF4-FFF2-40B4-BE49-F238E27FC236}">
                <a16:creationId xmlns:a16="http://schemas.microsoft.com/office/drawing/2014/main" id="{42456D8E-1197-ACE8-EB7F-DC0AB025AA11}"/>
              </a:ext>
            </a:extLst>
          </p:cNvPr>
          <p:cNvSpPr>
            <a:spLocks noGrp="1"/>
          </p:cNvSpPr>
          <p:nvPr>
            <p:ph type="body" sz="quarter" idx="33"/>
          </p:nvPr>
        </p:nvSpPr>
        <p:spPr/>
        <p:txBody>
          <a:bodyPr/>
          <a:lstStyle/>
          <a:p>
            <a:r>
              <a:rPr lang="en-GB" sz="3200" dirty="0"/>
              <a:t>Insights from the EESF online conference</a:t>
            </a:r>
          </a:p>
        </p:txBody>
      </p:sp>
      <p:sp>
        <p:nvSpPr>
          <p:cNvPr id="5" name="Slide Number Placeholder 4">
            <a:extLst>
              <a:ext uri="{FF2B5EF4-FFF2-40B4-BE49-F238E27FC236}">
                <a16:creationId xmlns:a16="http://schemas.microsoft.com/office/drawing/2014/main" id="{B9D6060D-F698-F9F8-7BA6-56BFBAE91D8B}"/>
              </a:ext>
            </a:extLst>
          </p:cNvPr>
          <p:cNvSpPr>
            <a:spLocks noGrp="1"/>
          </p:cNvSpPr>
          <p:nvPr>
            <p:ph type="sldNum" sz="quarter" idx="4"/>
          </p:nvPr>
        </p:nvSpPr>
        <p:spPr/>
        <p:txBody>
          <a:bodyPr/>
          <a:lstStyle/>
          <a:p>
            <a:fld id="{9C527BFA-2C0E-4CEC-B6A5-913A56FEF4B4}" type="slidenum">
              <a:rPr lang="fr-CA" smtClean="0"/>
              <a:pPr/>
              <a:t>6</a:t>
            </a:fld>
            <a:endParaRPr lang="fr-CA" dirty="0"/>
          </a:p>
        </p:txBody>
      </p:sp>
      <p:pic>
        <p:nvPicPr>
          <p:cNvPr id="4" name="Picture Placeholder 3">
            <a:hlinkClick r:id="rId2"/>
            <a:extLst>
              <a:ext uri="{FF2B5EF4-FFF2-40B4-BE49-F238E27FC236}">
                <a16:creationId xmlns:a16="http://schemas.microsoft.com/office/drawing/2014/main" id="{D7ABBC2B-DC5F-4508-F456-B601486FB344}"/>
              </a:ext>
            </a:extLst>
          </p:cNvPr>
          <p:cNvPicPr>
            <a:picLocks noGrp="1" noChangeAspect="1"/>
          </p:cNvPicPr>
          <p:nvPr>
            <p:ph type="pic" sz="quarter" idx="10"/>
          </p:nvPr>
        </p:nvPicPr>
        <p:blipFill>
          <a:blip r:embed="rId3"/>
          <a:srcRect l="4682" r="4682"/>
          <a:stretch/>
        </p:blipFill>
        <p:spPr>
          <a:prstGeom prst="rect">
            <a:avLst/>
          </a:prstGeom>
          <a:solidFill>
            <a:srgbClr val="FFFFFF">
              <a:lumMod val="85000"/>
            </a:srgbClr>
          </a:solidFill>
          <a:ln>
            <a:noFill/>
          </a:ln>
        </p:spPr>
      </p:pic>
    </p:spTree>
    <p:extLst>
      <p:ext uri="{BB962C8B-B14F-4D97-AF65-F5344CB8AC3E}">
        <p14:creationId xmlns:p14="http://schemas.microsoft.com/office/powerpoint/2010/main" val="307945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A52625-5CBF-E8AE-E4D2-9EC1B5312773}"/>
              </a:ext>
            </a:extLst>
          </p:cNvPr>
          <p:cNvSpPr>
            <a:spLocks noGrp="1"/>
          </p:cNvSpPr>
          <p:nvPr>
            <p:ph type="body" sz="quarter" idx="32"/>
          </p:nvPr>
        </p:nvSpPr>
        <p:spPr>
          <a:xfrm>
            <a:off x="532098" y="5763642"/>
            <a:ext cx="6526988" cy="2383519"/>
          </a:xfrm>
        </p:spPr>
        <p:txBody>
          <a:bodyPr/>
          <a:lstStyle/>
          <a:p>
            <a:r>
              <a:rPr lang="en-GB" dirty="0"/>
              <a:t>The Engineering Education for a Sustainable Future (EESF) project was recently showcased at the Wind Energy Ireland Offshore Conference, held in Dublin, Ireland on 26–27 May 2026. The project featured at the WEI Research Stand, which highlighted a range of ongoing collaborative research and innovation initiatives supporting the offshore renewable energy sector.</a:t>
            </a:r>
          </a:p>
          <a:p>
            <a:endParaRPr lang="en-GB" dirty="0"/>
          </a:p>
          <a:p>
            <a:r>
              <a:rPr lang="en-GB" dirty="0"/>
              <a:t>Project partners Wind Energy Ireland and Atlantic Technological University were represented at the event, with Dr. Sarah </a:t>
            </a:r>
            <a:r>
              <a:rPr lang="en-GB" dirty="0" err="1"/>
              <a:t>Kandrot</a:t>
            </a:r>
            <a:r>
              <a:rPr lang="en-GB" dirty="0"/>
              <a:t>, Eva McCarthy and Patrick Cantwell (WEI), alongside Juanita Blue (ATU), engaging with conference delegates about the EESF project and new Training Hub.  </a:t>
            </a:r>
          </a:p>
          <a:p>
            <a:endParaRPr lang="en-GB" dirty="0"/>
          </a:p>
          <a:p>
            <a:r>
              <a:rPr lang="en-GB" dirty="0"/>
              <a:t>The Offshore Conference brought together industry leaders, researchers, policymakers, and stakeholders from across the offshore wind sector, providing an excellent opportunity to raise awareness of the EESF project and discuss the importance of embedding sustainability competences within engineering education and workforce development.</a:t>
            </a:r>
            <a:endParaRPr lang="en-US" dirty="0"/>
          </a:p>
          <a:p>
            <a:endParaRPr lang="en-GB" dirty="0"/>
          </a:p>
        </p:txBody>
      </p:sp>
      <p:sp>
        <p:nvSpPr>
          <p:cNvPr id="3" name="Text Placeholder 2">
            <a:extLst>
              <a:ext uri="{FF2B5EF4-FFF2-40B4-BE49-F238E27FC236}">
                <a16:creationId xmlns:a16="http://schemas.microsoft.com/office/drawing/2014/main" id="{0B7F145F-FCA2-6526-1F2C-CCD26348E45F}"/>
              </a:ext>
            </a:extLst>
          </p:cNvPr>
          <p:cNvSpPr>
            <a:spLocks noGrp="1"/>
          </p:cNvSpPr>
          <p:nvPr>
            <p:ph type="body" sz="quarter" idx="33"/>
          </p:nvPr>
        </p:nvSpPr>
        <p:spPr>
          <a:xfrm>
            <a:off x="534571" y="4805735"/>
            <a:ext cx="6570888" cy="1064757"/>
          </a:xfrm>
        </p:spPr>
        <p:txBody>
          <a:bodyPr/>
          <a:lstStyle/>
          <a:p>
            <a:r>
              <a:rPr lang="en-GB" sz="2800" dirty="0"/>
              <a:t>EESF Featured at Wind Energy Ireland Offshore Conference</a:t>
            </a:r>
          </a:p>
          <a:p>
            <a:endParaRPr lang="en-GB" dirty="0"/>
          </a:p>
        </p:txBody>
      </p:sp>
      <p:pic>
        <p:nvPicPr>
          <p:cNvPr id="8" name="Picture Placeholder 7">
            <a:extLst>
              <a:ext uri="{FF2B5EF4-FFF2-40B4-BE49-F238E27FC236}">
                <a16:creationId xmlns:a16="http://schemas.microsoft.com/office/drawing/2014/main" id="{172FC239-C35A-C5FC-016D-4C2793D55F0B}"/>
              </a:ext>
            </a:extLst>
          </p:cNvPr>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6812" b="6812"/>
          <a:stretch>
            <a:fillRect/>
          </a:stretch>
        </p:blipFill>
        <p:spPr>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rgbClr val="FFFFFF">
              <a:lumMod val="85000"/>
            </a:srgbClr>
          </a:solidFill>
        </p:spPr>
      </p:pic>
      <p:sp>
        <p:nvSpPr>
          <p:cNvPr id="6" name="Slide Number Placeholder 5">
            <a:extLst>
              <a:ext uri="{FF2B5EF4-FFF2-40B4-BE49-F238E27FC236}">
                <a16:creationId xmlns:a16="http://schemas.microsoft.com/office/drawing/2014/main" id="{6B6D07BD-41B9-0605-276E-EBFF224BF0E7}"/>
              </a:ext>
            </a:extLst>
          </p:cNvPr>
          <p:cNvSpPr>
            <a:spLocks noGrp="1"/>
          </p:cNvSpPr>
          <p:nvPr>
            <p:ph type="sldNum" sz="quarter" idx="4"/>
          </p:nvPr>
        </p:nvSpPr>
        <p:spPr/>
        <p:txBody>
          <a:bodyPr/>
          <a:lstStyle/>
          <a:p>
            <a:fld id="{9C527BFA-2C0E-4CEC-B6A5-913A56FEF4B4}" type="slidenum">
              <a:rPr lang="fr-CA" smtClean="0"/>
              <a:pPr/>
              <a:t>7</a:t>
            </a:fld>
            <a:endParaRPr lang="fr-CA" dirty="0"/>
          </a:p>
        </p:txBody>
      </p:sp>
      <p:pic>
        <p:nvPicPr>
          <p:cNvPr id="14" name="Picture 13">
            <a:extLst>
              <a:ext uri="{FF2B5EF4-FFF2-40B4-BE49-F238E27FC236}">
                <a16:creationId xmlns:a16="http://schemas.microsoft.com/office/drawing/2014/main" id="{A1F32F1A-F749-6A6A-E44C-1E4E38000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483" y="7968859"/>
            <a:ext cx="2084886" cy="2778111"/>
          </a:xfrm>
          <a:prstGeom prst="rect">
            <a:avLst/>
          </a:prstGeom>
        </p:spPr>
      </p:pic>
      <p:pic>
        <p:nvPicPr>
          <p:cNvPr id="16" name="Picture 15">
            <a:extLst>
              <a:ext uri="{FF2B5EF4-FFF2-40B4-BE49-F238E27FC236}">
                <a16:creationId xmlns:a16="http://schemas.microsoft.com/office/drawing/2014/main" id="{71666E09-165D-29A8-DE74-67F17FEF0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14" y="8341246"/>
            <a:ext cx="3608587" cy="2405724"/>
          </a:xfrm>
          <a:prstGeom prst="rect">
            <a:avLst/>
          </a:prstGeom>
        </p:spPr>
      </p:pic>
    </p:spTree>
    <p:extLst>
      <p:ext uri="{BB962C8B-B14F-4D97-AF65-F5344CB8AC3E}">
        <p14:creationId xmlns:p14="http://schemas.microsoft.com/office/powerpoint/2010/main" val="273148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00C6A-DCEA-5A92-82F5-04581DD57F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9722DC-8118-AAB6-D715-304F753A8E12}"/>
              </a:ext>
            </a:extLst>
          </p:cNvPr>
          <p:cNvSpPr>
            <a:spLocks noGrp="1"/>
          </p:cNvSpPr>
          <p:nvPr>
            <p:ph type="body" sz="quarter" idx="32"/>
          </p:nvPr>
        </p:nvSpPr>
        <p:spPr>
          <a:xfrm>
            <a:off x="532098" y="5907655"/>
            <a:ext cx="6905765" cy="1841490"/>
          </a:xfrm>
        </p:spPr>
        <p:txBody>
          <a:bodyPr numCol="1"/>
          <a:lstStyle/>
          <a:p>
            <a:r>
              <a:rPr lang="en-GB" dirty="0"/>
              <a:t>Professor George </a:t>
            </a:r>
            <a:r>
              <a:rPr lang="en-GB" dirty="0" err="1"/>
              <a:t>Onofrie</a:t>
            </a:r>
            <a:r>
              <a:rPr lang="en-GB" dirty="0"/>
              <a:t> had the opportunity to present at Stefan cel Mare University of Suceava, </a:t>
            </a:r>
            <a:r>
              <a:rPr lang="en-GB" dirty="0" err="1"/>
              <a:t>România</a:t>
            </a:r>
            <a:r>
              <a:rPr lang="en-GB" dirty="0"/>
              <a:t> about the EESF (Engineering Education for Sustainable Futures) project to students and staff.</a:t>
            </a:r>
          </a:p>
          <a:p>
            <a:endParaRPr lang="en-GB" dirty="0"/>
          </a:p>
          <a:p>
            <a:r>
              <a:rPr lang="en-GB" dirty="0"/>
              <a:t>It was a really engaging session discussing how we can better embed sustainability competences into engineering and business education, and how initiatives like EESF can support both educators and learners in navigating the transition toward more sustainable futures.</a:t>
            </a:r>
          </a:p>
          <a:p>
            <a:endParaRPr lang="en-GB" dirty="0"/>
          </a:p>
          <a:p>
            <a:r>
              <a:rPr lang="en-GB" dirty="0"/>
              <a:t>A sincere thank you to Prof. @Ana Maria Bores for the kind invitation and warm welcome.</a:t>
            </a:r>
          </a:p>
          <a:p>
            <a:endParaRPr lang="en-GB" dirty="0"/>
          </a:p>
          <a:p>
            <a:r>
              <a:rPr lang="en-GB" dirty="0"/>
              <a:t>Encouraging to see such strong interest and openness to integrating sustainability into teaching and learning.</a:t>
            </a:r>
          </a:p>
          <a:p>
            <a:r>
              <a:rPr lang="en-GB" dirty="0"/>
              <a:t>.</a:t>
            </a:r>
            <a:endParaRPr lang="en-US" dirty="0"/>
          </a:p>
          <a:p>
            <a:endParaRPr lang="en-GB" dirty="0"/>
          </a:p>
        </p:txBody>
      </p:sp>
      <p:sp>
        <p:nvSpPr>
          <p:cNvPr id="3" name="Text Placeholder 2">
            <a:extLst>
              <a:ext uri="{FF2B5EF4-FFF2-40B4-BE49-F238E27FC236}">
                <a16:creationId xmlns:a16="http://schemas.microsoft.com/office/drawing/2014/main" id="{3D06D55F-3F74-8A5B-7A8D-386E1A448C7E}"/>
              </a:ext>
            </a:extLst>
          </p:cNvPr>
          <p:cNvSpPr>
            <a:spLocks noGrp="1"/>
          </p:cNvSpPr>
          <p:nvPr>
            <p:ph type="body" sz="quarter" idx="33"/>
          </p:nvPr>
        </p:nvSpPr>
        <p:spPr>
          <a:xfrm>
            <a:off x="532098" y="4805735"/>
            <a:ext cx="6570888" cy="1064757"/>
          </a:xfrm>
        </p:spPr>
        <p:txBody>
          <a:bodyPr/>
          <a:lstStyle/>
          <a:p>
            <a:r>
              <a:rPr lang="en-GB" sz="2800" dirty="0"/>
              <a:t>ATU showcasing the EESF project to staff and students at Stefan cel Mare University</a:t>
            </a:r>
          </a:p>
          <a:p>
            <a:endParaRPr lang="en-GB" dirty="0"/>
          </a:p>
        </p:txBody>
      </p:sp>
      <p:pic>
        <p:nvPicPr>
          <p:cNvPr id="8" name="Picture Placeholder 7">
            <a:extLst>
              <a:ext uri="{FF2B5EF4-FFF2-40B4-BE49-F238E27FC236}">
                <a16:creationId xmlns:a16="http://schemas.microsoft.com/office/drawing/2014/main" id="{A736AFC4-38FA-7C64-9C3D-12EB0A248494}"/>
              </a:ext>
            </a:extLst>
          </p:cNvPr>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6812" b="6812"/>
          <a:stretch/>
        </p:blipFill>
        <p:spPr>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rgbClr val="FFFFFF">
              <a:lumMod val="85000"/>
            </a:srgbClr>
          </a:solidFill>
        </p:spPr>
      </p:pic>
      <p:sp>
        <p:nvSpPr>
          <p:cNvPr id="6" name="Slide Number Placeholder 5">
            <a:extLst>
              <a:ext uri="{FF2B5EF4-FFF2-40B4-BE49-F238E27FC236}">
                <a16:creationId xmlns:a16="http://schemas.microsoft.com/office/drawing/2014/main" id="{42BA5D5E-2759-7093-4116-DE54A09D3E42}"/>
              </a:ext>
            </a:extLst>
          </p:cNvPr>
          <p:cNvSpPr>
            <a:spLocks noGrp="1"/>
          </p:cNvSpPr>
          <p:nvPr>
            <p:ph type="sldNum" sz="quarter" idx="4"/>
          </p:nvPr>
        </p:nvSpPr>
        <p:spPr/>
        <p:txBody>
          <a:bodyPr/>
          <a:lstStyle/>
          <a:p>
            <a:fld id="{9C527BFA-2C0E-4CEC-B6A5-913A56FEF4B4}" type="slidenum">
              <a:rPr lang="fr-CA" smtClean="0"/>
              <a:pPr/>
              <a:t>8</a:t>
            </a:fld>
            <a:endParaRPr lang="fr-CA" dirty="0"/>
          </a:p>
        </p:txBody>
      </p:sp>
      <p:pic>
        <p:nvPicPr>
          <p:cNvPr id="5" name="Picture 4">
            <a:extLst>
              <a:ext uri="{FF2B5EF4-FFF2-40B4-BE49-F238E27FC236}">
                <a16:creationId xmlns:a16="http://schemas.microsoft.com/office/drawing/2014/main" id="{AC3EA30C-2A23-1066-EAF9-8D476D377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7790099"/>
            <a:ext cx="2232478" cy="2974776"/>
          </a:xfrm>
          <a:prstGeom prst="rect">
            <a:avLst/>
          </a:prstGeom>
        </p:spPr>
      </p:pic>
      <p:pic>
        <p:nvPicPr>
          <p:cNvPr id="9" name="Picture 8">
            <a:extLst>
              <a:ext uri="{FF2B5EF4-FFF2-40B4-BE49-F238E27FC236}">
                <a16:creationId xmlns:a16="http://schemas.microsoft.com/office/drawing/2014/main" id="{971952D6-D3DC-1847-8E6C-F3F7CFEAF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405" y="7789102"/>
            <a:ext cx="3781581" cy="2836186"/>
          </a:xfrm>
          <a:prstGeom prst="rect">
            <a:avLst/>
          </a:prstGeom>
        </p:spPr>
      </p:pic>
    </p:spTree>
    <p:extLst>
      <p:ext uri="{BB962C8B-B14F-4D97-AF65-F5344CB8AC3E}">
        <p14:creationId xmlns:p14="http://schemas.microsoft.com/office/powerpoint/2010/main" val="155792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DD743-4015-AF0B-17BA-EB8192A408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6AE178-B739-FDCF-DB5F-642DFAF77D08}"/>
              </a:ext>
            </a:extLst>
          </p:cNvPr>
          <p:cNvSpPr>
            <a:spLocks noGrp="1"/>
          </p:cNvSpPr>
          <p:nvPr>
            <p:ph type="body" sz="quarter" idx="32"/>
          </p:nvPr>
        </p:nvSpPr>
        <p:spPr>
          <a:xfrm>
            <a:off x="532098" y="5907655"/>
            <a:ext cx="6905765" cy="1841490"/>
          </a:xfrm>
        </p:spPr>
        <p:txBody>
          <a:bodyPr numCol="1"/>
          <a:lstStyle/>
          <a:p>
            <a:r>
              <a:rPr lang="en-GB" dirty="0"/>
              <a:t>Professor George </a:t>
            </a:r>
            <a:r>
              <a:rPr lang="en-GB" dirty="0" err="1"/>
              <a:t>Onofrie</a:t>
            </a:r>
            <a:r>
              <a:rPr lang="en-GB" dirty="0"/>
              <a:t> was visiting Kranj, Slovenia in March and presented the EESF project and sharing our work on embedding sustainability into education with teachers at </a:t>
            </a:r>
            <a:r>
              <a:rPr lang="en-GB" dirty="0" err="1"/>
              <a:t>Biotehniški</a:t>
            </a:r>
            <a:r>
              <a:rPr lang="en-GB" dirty="0"/>
              <a:t> </a:t>
            </a:r>
            <a:r>
              <a:rPr lang="en-GB" dirty="0" err="1"/>
              <a:t>Center</a:t>
            </a:r>
            <a:r>
              <a:rPr lang="en-GB" dirty="0"/>
              <a:t> </a:t>
            </a:r>
            <a:r>
              <a:rPr lang="en-GB" dirty="0" err="1"/>
              <a:t>Naklo</a:t>
            </a:r>
            <a:r>
              <a:rPr lang="en-GB" dirty="0"/>
              <a:t>.</a:t>
            </a:r>
          </a:p>
          <a:p>
            <a:endParaRPr lang="en-GB" dirty="0"/>
          </a:p>
          <a:p>
            <a:r>
              <a:rPr lang="en-GB" dirty="0"/>
              <a:t>It was a really engaging session with VET teachers, exploring how practical, project-based approaches and open educational resources can support the integration of sustainability competences into teaching. The discussions were very engaging , especially around what works in real classrooms and where support is still needed.</a:t>
            </a:r>
          </a:p>
          <a:p>
            <a:endParaRPr lang="en-GB" dirty="0"/>
          </a:p>
          <a:p>
            <a:r>
              <a:rPr lang="en-GB" dirty="0"/>
              <a:t>A big thank you to Dr Lisa Ryan (</a:t>
            </a:r>
            <a:r>
              <a:rPr lang="en-GB" dirty="0" err="1"/>
              <a:t>RNutr</a:t>
            </a:r>
            <a:r>
              <a:rPr lang="en-GB" dirty="0"/>
              <a:t>) and Aisling Moran for the invitation and for bringing us together with the </a:t>
            </a:r>
            <a:r>
              <a:rPr lang="en-GB" dirty="0" err="1"/>
              <a:t>ReImagine</a:t>
            </a:r>
            <a:r>
              <a:rPr lang="en-GB" dirty="0"/>
              <a:t> Food project partners. These kinds of collaborations are exactly what we need to move from ideas to implementation..</a:t>
            </a:r>
            <a:endParaRPr lang="en-US" dirty="0"/>
          </a:p>
          <a:p>
            <a:endParaRPr lang="en-GB" dirty="0"/>
          </a:p>
        </p:txBody>
      </p:sp>
      <p:sp>
        <p:nvSpPr>
          <p:cNvPr id="3" name="Text Placeholder 2">
            <a:extLst>
              <a:ext uri="{FF2B5EF4-FFF2-40B4-BE49-F238E27FC236}">
                <a16:creationId xmlns:a16="http://schemas.microsoft.com/office/drawing/2014/main" id="{91204C6A-C47F-64B1-C361-43F519523421}"/>
              </a:ext>
            </a:extLst>
          </p:cNvPr>
          <p:cNvSpPr>
            <a:spLocks noGrp="1"/>
          </p:cNvSpPr>
          <p:nvPr>
            <p:ph type="body" sz="quarter" idx="33"/>
          </p:nvPr>
        </p:nvSpPr>
        <p:spPr>
          <a:xfrm>
            <a:off x="495411" y="4873470"/>
            <a:ext cx="6570888" cy="900798"/>
          </a:xfrm>
        </p:spPr>
        <p:txBody>
          <a:bodyPr/>
          <a:lstStyle/>
          <a:p>
            <a:r>
              <a:rPr lang="en-GB" sz="2800" dirty="0"/>
              <a:t>ATU showcasing the EESF project to teachers at </a:t>
            </a:r>
            <a:r>
              <a:rPr lang="en-GB" sz="2800" dirty="0" err="1"/>
              <a:t>Biotehniski</a:t>
            </a:r>
            <a:r>
              <a:rPr lang="en-GB" sz="2800" dirty="0"/>
              <a:t> </a:t>
            </a:r>
            <a:r>
              <a:rPr lang="en-GB" sz="2800" dirty="0" err="1"/>
              <a:t>Center</a:t>
            </a:r>
            <a:r>
              <a:rPr lang="en-GB" sz="2800" dirty="0"/>
              <a:t> </a:t>
            </a:r>
            <a:r>
              <a:rPr lang="en-GB" sz="2800" dirty="0" err="1"/>
              <a:t>Naklo</a:t>
            </a:r>
            <a:endParaRPr lang="en-GB" sz="2800" dirty="0"/>
          </a:p>
          <a:p>
            <a:endParaRPr lang="en-GB" dirty="0"/>
          </a:p>
        </p:txBody>
      </p:sp>
      <p:pic>
        <p:nvPicPr>
          <p:cNvPr id="8" name="Picture Placeholder 7">
            <a:extLst>
              <a:ext uri="{FF2B5EF4-FFF2-40B4-BE49-F238E27FC236}">
                <a16:creationId xmlns:a16="http://schemas.microsoft.com/office/drawing/2014/main" id="{C73BFF0B-93D2-5077-1643-5C3FF3BBBA99}"/>
              </a:ext>
            </a:extLst>
          </p:cNvPr>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25714" b="25714"/>
          <a:stretch/>
        </p:blipFill>
        <p:spPr>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rgbClr val="FFFFFF">
              <a:lumMod val="85000"/>
            </a:srgbClr>
          </a:solidFill>
        </p:spPr>
      </p:pic>
      <p:sp>
        <p:nvSpPr>
          <p:cNvPr id="6" name="Slide Number Placeholder 5">
            <a:extLst>
              <a:ext uri="{FF2B5EF4-FFF2-40B4-BE49-F238E27FC236}">
                <a16:creationId xmlns:a16="http://schemas.microsoft.com/office/drawing/2014/main" id="{DF8A1A18-E8C0-3467-C005-6FE1DB94B7CF}"/>
              </a:ext>
            </a:extLst>
          </p:cNvPr>
          <p:cNvSpPr>
            <a:spLocks noGrp="1"/>
          </p:cNvSpPr>
          <p:nvPr>
            <p:ph type="sldNum" sz="quarter" idx="4"/>
          </p:nvPr>
        </p:nvSpPr>
        <p:spPr/>
        <p:txBody>
          <a:bodyPr/>
          <a:lstStyle/>
          <a:p>
            <a:fld id="{9C527BFA-2C0E-4CEC-B6A5-913A56FEF4B4}" type="slidenum">
              <a:rPr lang="fr-CA" smtClean="0"/>
              <a:pPr/>
              <a:t>9</a:t>
            </a:fld>
            <a:endParaRPr lang="fr-CA" dirty="0"/>
          </a:p>
        </p:txBody>
      </p:sp>
      <p:pic>
        <p:nvPicPr>
          <p:cNvPr id="7" name="Picture 6">
            <a:extLst>
              <a:ext uri="{FF2B5EF4-FFF2-40B4-BE49-F238E27FC236}">
                <a16:creationId xmlns:a16="http://schemas.microsoft.com/office/drawing/2014/main" id="{38AE99E8-CB4A-3CA1-73A1-1C72BA0626C1}"/>
              </a:ext>
            </a:extLst>
          </p:cNvPr>
          <p:cNvPicPr>
            <a:picLocks noChangeAspect="1"/>
          </p:cNvPicPr>
          <p:nvPr/>
        </p:nvPicPr>
        <p:blipFill>
          <a:blip r:embed="rId3">
            <a:extLst>
              <a:ext uri="{28A0092B-C50C-407E-A947-70E740481C1C}">
                <a14:useLocalDpi xmlns:a14="http://schemas.microsoft.com/office/drawing/2010/main" val="0"/>
              </a:ext>
            </a:extLst>
          </a:blip>
          <a:srcRect l="-684" t="34873" r="684" b="5905"/>
          <a:stretch>
            <a:fillRect/>
          </a:stretch>
        </p:blipFill>
        <p:spPr>
          <a:xfrm>
            <a:off x="532098" y="7749145"/>
            <a:ext cx="3081049" cy="2431363"/>
          </a:xfrm>
          <a:prstGeom prst="rect">
            <a:avLst/>
          </a:prstGeom>
        </p:spPr>
      </p:pic>
      <p:pic>
        <p:nvPicPr>
          <p:cNvPr id="11" name="Picture 10">
            <a:extLst>
              <a:ext uri="{FF2B5EF4-FFF2-40B4-BE49-F238E27FC236}">
                <a16:creationId xmlns:a16="http://schemas.microsoft.com/office/drawing/2014/main" id="{C890930F-1763-4924-1A3B-D8D04AB9663A}"/>
              </a:ext>
            </a:extLst>
          </p:cNvPr>
          <p:cNvPicPr>
            <a:picLocks noChangeAspect="1"/>
          </p:cNvPicPr>
          <p:nvPr/>
        </p:nvPicPr>
        <p:blipFill>
          <a:blip r:embed="rId4">
            <a:extLst>
              <a:ext uri="{28A0092B-C50C-407E-A947-70E740481C1C}">
                <a14:useLocalDpi xmlns:a14="http://schemas.microsoft.com/office/drawing/2010/main" val="0"/>
              </a:ext>
            </a:extLst>
          </a:blip>
          <a:srcRect t="43988"/>
          <a:stretch>
            <a:fillRect/>
          </a:stretch>
        </p:blipFill>
        <p:spPr>
          <a:xfrm>
            <a:off x="3734331" y="7749144"/>
            <a:ext cx="3257596" cy="2431364"/>
          </a:xfrm>
          <a:prstGeom prst="rect">
            <a:avLst/>
          </a:prstGeom>
        </p:spPr>
      </p:pic>
    </p:spTree>
    <p:extLst>
      <p:ext uri="{BB962C8B-B14F-4D97-AF65-F5344CB8AC3E}">
        <p14:creationId xmlns:p14="http://schemas.microsoft.com/office/powerpoint/2010/main" val="1046745437"/>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3" ma:contentTypeDescription="Create a new document." ma:contentTypeScope="" ma:versionID="5b41cdd1fef29687901b19ef273ef15a">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616970383464322e11966dd9b1397e7f"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79A38F-2809-4F4F-BC97-B143E53D82E9}">
  <ds:schemaRefs>
    <ds:schemaRef ds:uri="http://schemas.microsoft.com/sharepoint/v3/contenttype/forms"/>
  </ds:schemaRefs>
</ds:datastoreItem>
</file>

<file path=customXml/itemProps2.xml><?xml version="1.0" encoding="utf-8"?>
<ds:datastoreItem xmlns:ds="http://schemas.openxmlformats.org/officeDocument/2006/customXml" ds:itemID="{D12E43B1-1CFD-4D4D-B57C-7DECA9727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728bd-6e5b-4e82-95b4-181b5f0639b3"/>
    <ds:schemaRef ds:uri="6da97898-f981-417e-acf2-b50a87750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30281</TotalTime>
  <Words>1216</Words>
  <Application>Microsoft Office PowerPoint</Application>
  <PresentationFormat>Custom</PresentationFormat>
  <Paragraphs>92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1341</cp:revision>
  <dcterms:created xsi:type="dcterms:W3CDTF">2016-05-11T14:31:01Z</dcterms:created>
  <dcterms:modified xsi:type="dcterms:W3CDTF">2026-06-24T22:23:05Z</dcterms:modified>
</cp:coreProperties>
</file>